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90" r:id="rId2"/>
    <p:sldId id="256" r:id="rId3"/>
    <p:sldId id="332" r:id="rId4"/>
    <p:sldId id="291" r:id="rId5"/>
    <p:sldId id="262" r:id="rId6"/>
    <p:sldId id="287" r:id="rId7"/>
    <p:sldId id="286" r:id="rId8"/>
    <p:sldId id="342" r:id="rId9"/>
    <p:sldId id="344" r:id="rId10"/>
    <p:sldId id="368" r:id="rId11"/>
    <p:sldId id="355" r:id="rId12"/>
    <p:sldId id="265" r:id="rId13"/>
    <p:sldId id="268" r:id="rId14"/>
    <p:sldId id="293" r:id="rId15"/>
    <p:sldId id="270" r:id="rId16"/>
    <p:sldId id="296" r:id="rId17"/>
    <p:sldId id="311" r:id="rId18"/>
    <p:sldId id="295" r:id="rId19"/>
    <p:sldId id="308" r:id="rId20"/>
    <p:sldId id="309" r:id="rId21"/>
    <p:sldId id="310" r:id="rId22"/>
    <p:sldId id="329" r:id="rId23"/>
    <p:sldId id="345" r:id="rId24"/>
    <p:sldId id="350" r:id="rId25"/>
    <p:sldId id="362" r:id="rId26"/>
    <p:sldId id="319" r:id="rId27"/>
    <p:sldId id="324" r:id="rId28"/>
    <p:sldId id="320" r:id="rId29"/>
    <p:sldId id="328" r:id="rId30"/>
    <p:sldId id="346" r:id="rId31"/>
    <p:sldId id="333" r:id="rId32"/>
    <p:sldId id="335" r:id="rId33"/>
    <p:sldId id="343" r:id="rId34"/>
    <p:sldId id="338" r:id="rId35"/>
    <p:sldId id="334" r:id="rId36"/>
    <p:sldId id="341" r:id="rId37"/>
    <p:sldId id="349" r:id="rId38"/>
    <p:sldId id="360" r:id="rId39"/>
    <p:sldId id="364" r:id="rId40"/>
    <p:sldId id="366" r:id="rId41"/>
    <p:sldId id="337" r:id="rId42"/>
    <p:sldId id="339" r:id="rId43"/>
    <p:sldId id="357" r:id="rId44"/>
    <p:sldId id="340" r:id="rId45"/>
    <p:sldId id="336" r:id="rId46"/>
    <p:sldId id="358" r:id="rId47"/>
    <p:sldId id="347" r:id="rId48"/>
    <p:sldId id="359" r:id="rId49"/>
    <p:sldId id="353" r:id="rId50"/>
    <p:sldId id="352" r:id="rId51"/>
    <p:sldId id="354" r:id="rId52"/>
    <p:sldId id="325" r:id="rId53"/>
    <p:sldId id="274" r:id="rId54"/>
    <p:sldId id="327" r:id="rId55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066"/>
    <a:srgbClr val="9933FF"/>
    <a:srgbClr val="EDF8FB"/>
    <a:srgbClr val="000099"/>
    <a:srgbClr val="FF0000"/>
    <a:srgbClr val="660033"/>
    <a:srgbClr val="FF66FF"/>
    <a:srgbClr val="CC0066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827" autoAdjust="0"/>
    <p:restoredTop sz="99896" autoAdjust="0"/>
  </p:normalViewPr>
  <p:slideViewPr>
    <p:cSldViewPr>
      <p:cViewPr>
        <p:scale>
          <a:sx n="89" d="100"/>
          <a:sy n="89" d="100"/>
        </p:scale>
        <p:origin x="-2274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0EADC8-43A3-4D33-B6C7-B363A4C6498A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8A95A5E-E10A-45F1-8248-5D721B25CFD1}">
      <dgm:prSet custT="1"/>
      <dgm:spPr>
        <a:gradFill flip="none" rotWithShape="1">
          <a:gsLst>
            <a:gs pos="0">
              <a:srgbClr val="FF7C80"/>
            </a:gs>
            <a:gs pos="80000">
              <a:srgbClr val="FFCCFF"/>
            </a:gs>
            <a:gs pos="100000">
              <a:srgbClr val="FF99FF"/>
            </a:gs>
          </a:gsLst>
          <a:lin ang="16200000" scaled="1"/>
          <a:tileRect/>
        </a:gra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Підтримує розвиток пізнавальної активності і самостійності учнів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AA778712-3A6C-4CCC-8CC9-2085D8853F7B}" type="parTrans" cxnId="{B4823438-7410-4F94-A163-3D4720AEF3A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D93E1333-E97C-48EA-A301-87FBD907D613}" type="sibTrans" cxnId="{B4823438-7410-4F94-A163-3D4720AEF3A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91F16A9-269B-48CA-8C83-F988181431D2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Розкриває потенційні можливості та здібності дітей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9216483-0984-44FE-A73C-F105F6EB40E0}" type="parTrans" cxnId="{BD7C5E94-CADB-46E1-BAD7-79E051DB2B47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B0085883-C870-4BE2-8A20-612087C96548}" type="sibTrans" cxnId="{BD7C5E94-CADB-46E1-BAD7-79E051DB2B47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263319B5-6E13-4FE4-835F-A46AFC05F18E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Сприяє розвитку творчого мислення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154E8C2A-3F43-44A3-9C1A-12B5DA0E9525}" type="parTrans" cxnId="{0535BB34-8337-476B-A6E1-984A208CA14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BB25228C-44DD-408C-94C6-0BADC6818560}" type="sibTrans" cxnId="{0535BB34-8337-476B-A6E1-984A208CA14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8CA5704C-FC12-42AA-8EE5-F5EAD0CE8B5D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Передбачає урізноманітнення навчальної діяльності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99FCF287-4102-43FB-96F9-AC4B6A52DA79}" type="parTrans" cxnId="{155D4CFA-7E4D-422B-BD82-2DD74769814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01E6547D-5276-4677-B8A5-C4FCD6C918C1}" type="sibTrans" cxnId="{155D4CFA-7E4D-422B-BD82-2DD747698143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41EB1AC-1934-4446-9730-AACFCC62AE96}">
      <dgm:prSet custT="1"/>
      <dgm:spPr>
        <a:solidFill>
          <a:srgbClr val="99FF33"/>
        </a:solidFill>
      </dgm:spPr>
      <dgm:t>
        <a:bodyPr/>
        <a:lstStyle/>
        <a:p>
          <a:pPr rtl="0"/>
          <a:r>
            <a:rPr lang="uk-UA" sz="15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Створює комфортні умови навчання</a:t>
          </a:r>
          <a:endParaRPr lang="ru-RU" sz="15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FDD6CDD6-A778-43D0-BA32-DCE7F202BFA1}" type="parTrans" cxnId="{C732D265-69D6-420B-BC35-296DD0E69EE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1BC13A87-47E7-4690-A0CF-3DA32C82E568}" type="sibTrans" cxnId="{C732D265-69D6-420B-BC35-296DD0E69EE2}">
      <dgm:prSet/>
      <dgm:spPr/>
      <dgm:t>
        <a:bodyPr/>
        <a:lstStyle/>
        <a:p>
          <a:endParaRPr lang="ru-RU" sz="150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gm:t>
    </dgm:pt>
    <dgm:pt modelId="{75FDD14F-7D4C-4076-A55E-8B3BA3B12F6A}" type="pres">
      <dgm:prSet presAssocID="{570EADC8-43A3-4D33-B6C7-B363A4C649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5DE8BE-F0E7-4ADF-9BEA-84CBE45656DC}" type="pres">
      <dgm:prSet presAssocID="{18A95A5E-E10A-45F1-8248-5D721B25CFD1}" presName="parentLin" presStyleCnt="0"/>
      <dgm:spPr/>
    </dgm:pt>
    <dgm:pt modelId="{E027B6D0-D08D-459C-909B-BD07775B792F}" type="pres">
      <dgm:prSet presAssocID="{18A95A5E-E10A-45F1-8248-5D721B25CFD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0DB2377-1346-40F1-BF52-41FE525E40EE}" type="pres">
      <dgm:prSet presAssocID="{18A95A5E-E10A-45F1-8248-5D721B25CFD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29E66-D2DF-40F0-A5D4-22FC3A2527A3}" type="pres">
      <dgm:prSet presAssocID="{18A95A5E-E10A-45F1-8248-5D721B25CFD1}" presName="negativeSpace" presStyleCnt="0"/>
      <dgm:spPr/>
    </dgm:pt>
    <dgm:pt modelId="{7F2FEBE6-7F1D-4B16-9B54-FED4135F21BD}" type="pres">
      <dgm:prSet presAssocID="{18A95A5E-E10A-45F1-8248-5D721B25CFD1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FFCCFF"/>
          </a:solidFill>
        </a:ln>
      </dgm:spPr>
      <dgm:t>
        <a:bodyPr/>
        <a:lstStyle/>
        <a:p>
          <a:endParaRPr lang="ru-RU"/>
        </a:p>
      </dgm:t>
    </dgm:pt>
    <dgm:pt modelId="{F8ED5D88-719D-4EBE-BD84-EA795C2FEF44}" type="pres">
      <dgm:prSet presAssocID="{D93E1333-E97C-48EA-A301-87FBD907D613}" presName="spaceBetweenRectangles" presStyleCnt="0"/>
      <dgm:spPr/>
    </dgm:pt>
    <dgm:pt modelId="{8742FE66-D4A5-4D2A-96E0-AD67BD902FE7}" type="pres">
      <dgm:prSet presAssocID="{791F16A9-269B-48CA-8C83-F988181431D2}" presName="parentLin" presStyleCnt="0"/>
      <dgm:spPr/>
    </dgm:pt>
    <dgm:pt modelId="{611582CF-54CE-4EA2-BFC6-77AC765E6A0D}" type="pres">
      <dgm:prSet presAssocID="{791F16A9-269B-48CA-8C83-F988181431D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72E6EE9-3314-42CC-8E6D-6A6568332298}" type="pres">
      <dgm:prSet presAssocID="{791F16A9-269B-48CA-8C83-F988181431D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89E67-06FA-4849-AD26-F3D5DE0F4FEC}" type="pres">
      <dgm:prSet presAssocID="{791F16A9-269B-48CA-8C83-F988181431D2}" presName="negativeSpace" presStyleCnt="0"/>
      <dgm:spPr/>
    </dgm:pt>
    <dgm:pt modelId="{23137578-DDBB-4798-BC9E-684F3AFEB9CA}" type="pres">
      <dgm:prSet presAssocID="{791F16A9-269B-48CA-8C83-F988181431D2}" presName="childText" presStyleLbl="conFgAcc1" presStyleIdx="1" presStyleCnt="5">
        <dgm:presLayoutVars>
          <dgm:bulletEnabled val="1"/>
        </dgm:presLayoutVars>
      </dgm:prSet>
      <dgm:spPr/>
    </dgm:pt>
    <dgm:pt modelId="{0474C69A-BA33-4630-850E-DFF76A5493C1}" type="pres">
      <dgm:prSet presAssocID="{B0085883-C870-4BE2-8A20-612087C96548}" presName="spaceBetweenRectangles" presStyleCnt="0"/>
      <dgm:spPr/>
    </dgm:pt>
    <dgm:pt modelId="{49B9139F-BF58-44CC-ACFE-4EAB3350427E}" type="pres">
      <dgm:prSet presAssocID="{263319B5-6E13-4FE4-835F-A46AFC05F18E}" presName="parentLin" presStyleCnt="0"/>
      <dgm:spPr/>
    </dgm:pt>
    <dgm:pt modelId="{67D6BEDC-03CD-47D5-91FC-869FCA1475CE}" type="pres">
      <dgm:prSet presAssocID="{263319B5-6E13-4FE4-835F-A46AFC05F18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FFCAF45F-BAC6-4707-90C1-834D1ABC9ED2}" type="pres">
      <dgm:prSet presAssocID="{263319B5-6E13-4FE4-835F-A46AFC05F18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A2B2F-4CEA-404D-BBD9-44FE35F82732}" type="pres">
      <dgm:prSet presAssocID="{263319B5-6E13-4FE4-835F-A46AFC05F18E}" presName="negativeSpace" presStyleCnt="0"/>
      <dgm:spPr/>
    </dgm:pt>
    <dgm:pt modelId="{379AE859-0C42-463E-AAD1-EA27AB7C1BA0}" type="pres">
      <dgm:prSet presAssocID="{263319B5-6E13-4FE4-835F-A46AFC05F18E}" presName="childText" presStyleLbl="conFgAcc1" presStyleIdx="2" presStyleCnt="5">
        <dgm:presLayoutVars>
          <dgm:bulletEnabled val="1"/>
        </dgm:presLayoutVars>
      </dgm:prSet>
      <dgm:spPr/>
    </dgm:pt>
    <dgm:pt modelId="{79ECEA98-BA17-42E0-9C5E-4882CD88AC21}" type="pres">
      <dgm:prSet presAssocID="{BB25228C-44DD-408C-94C6-0BADC6818560}" presName="spaceBetweenRectangles" presStyleCnt="0"/>
      <dgm:spPr/>
    </dgm:pt>
    <dgm:pt modelId="{886066DD-AD5F-4DEA-A619-0C0492B44DB0}" type="pres">
      <dgm:prSet presAssocID="{8CA5704C-FC12-42AA-8EE5-F5EAD0CE8B5D}" presName="parentLin" presStyleCnt="0"/>
      <dgm:spPr/>
    </dgm:pt>
    <dgm:pt modelId="{8CED5972-7DBE-40D9-86C1-2CBBA420BB1C}" type="pres">
      <dgm:prSet presAssocID="{8CA5704C-FC12-42AA-8EE5-F5EAD0CE8B5D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8F1DFCF5-9FE1-4C43-880D-8985AC095923}" type="pres">
      <dgm:prSet presAssocID="{8CA5704C-FC12-42AA-8EE5-F5EAD0CE8B5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4487D-2F24-4B1E-AA6F-29829D6057EC}" type="pres">
      <dgm:prSet presAssocID="{8CA5704C-FC12-42AA-8EE5-F5EAD0CE8B5D}" presName="negativeSpace" presStyleCnt="0"/>
      <dgm:spPr/>
    </dgm:pt>
    <dgm:pt modelId="{B617E936-F014-4127-B05D-A7F828DE4DD2}" type="pres">
      <dgm:prSet presAssocID="{8CA5704C-FC12-42AA-8EE5-F5EAD0CE8B5D}" presName="childText" presStyleLbl="conFgAcc1" presStyleIdx="3" presStyleCnt="5">
        <dgm:presLayoutVars>
          <dgm:bulletEnabled val="1"/>
        </dgm:presLayoutVars>
      </dgm:prSet>
      <dgm:spPr/>
    </dgm:pt>
    <dgm:pt modelId="{4CEE2261-C709-41CF-97DF-BBC4D699FADF}" type="pres">
      <dgm:prSet presAssocID="{01E6547D-5276-4677-B8A5-C4FCD6C918C1}" presName="spaceBetweenRectangles" presStyleCnt="0"/>
      <dgm:spPr/>
    </dgm:pt>
    <dgm:pt modelId="{69B01B50-B077-4A0D-8045-D3D15F3682C9}" type="pres">
      <dgm:prSet presAssocID="{741EB1AC-1934-4446-9730-AACFCC62AE96}" presName="parentLin" presStyleCnt="0"/>
      <dgm:spPr/>
    </dgm:pt>
    <dgm:pt modelId="{8185D8D8-F9A4-413A-B366-57A228EAFDEA}" type="pres">
      <dgm:prSet presAssocID="{741EB1AC-1934-4446-9730-AACFCC62AE9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38B274D4-ACCF-4882-9DFB-789FD5F5B8EB}" type="pres">
      <dgm:prSet presAssocID="{741EB1AC-1934-4446-9730-AACFCC62AE9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64E0E-B0AC-4C61-9AB2-E486C41018CD}" type="pres">
      <dgm:prSet presAssocID="{741EB1AC-1934-4446-9730-AACFCC62AE96}" presName="negativeSpace" presStyleCnt="0"/>
      <dgm:spPr/>
    </dgm:pt>
    <dgm:pt modelId="{63C1930F-FBA2-4DE9-8F6A-ACE3CD6EAF5C}" type="pres">
      <dgm:prSet presAssocID="{741EB1AC-1934-4446-9730-AACFCC62AE9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4B03A2D-DFFA-4018-8C0A-B9417EF6CB6F}" type="presOf" srcId="{263319B5-6E13-4FE4-835F-A46AFC05F18E}" destId="{FFCAF45F-BAC6-4707-90C1-834D1ABC9ED2}" srcOrd="1" destOrd="0" presId="urn:microsoft.com/office/officeart/2005/8/layout/list1"/>
    <dgm:cxn modelId="{155D4CFA-7E4D-422B-BD82-2DD747698143}" srcId="{570EADC8-43A3-4D33-B6C7-B363A4C6498A}" destId="{8CA5704C-FC12-42AA-8EE5-F5EAD0CE8B5D}" srcOrd="3" destOrd="0" parTransId="{99FCF287-4102-43FB-96F9-AC4B6A52DA79}" sibTransId="{01E6547D-5276-4677-B8A5-C4FCD6C918C1}"/>
    <dgm:cxn modelId="{AC71CDB2-43B6-40F5-8CF0-F24A7F7FB325}" type="presOf" srcId="{791F16A9-269B-48CA-8C83-F988181431D2}" destId="{611582CF-54CE-4EA2-BFC6-77AC765E6A0D}" srcOrd="0" destOrd="0" presId="urn:microsoft.com/office/officeart/2005/8/layout/list1"/>
    <dgm:cxn modelId="{F8406F40-14BC-4A02-804B-B2D9ECFDBC08}" type="presOf" srcId="{8CA5704C-FC12-42AA-8EE5-F5EAD0CE8B5D}" destId="{8F1DFCF5-9FE1-4C43-880D-8985AC095923}" srcOrd="1" destOrd="0" presId="urn:microsoft.com/office/officeart/2005/8/layout/list1"/>
    <dgm:cxn modelId="{B683633E-C6C3-4227-8A5C-1C18F0A68722}" type="presOf" srcId="{8CA5704C-FC12-42AA-8EE5-F5EAD0CE8B5D}" destId="{8CED5972-7DBE-40D9-86C1-2CBBA420BB1C}" srcOrd="0" destOrd="0" presId="urn:microsoft.com/office/officeart/2005/8/layout/list1"/>
    <dgm:cxn modelId="{C281148A-A5A1-469A-893F-26C6464CFAEA}" type="presOf" srcId="{791F16A9-269B-48CA-8C83-F988181431D2}" destId="{772E6EE9-3314-42CC-8E6D-6A6568332298}" srcOrd="1" destOrd="0" presId="urn:microsoft.com/office/officeart/2005/8/layout/list1"/>
    <dgm:cxn modelId="{C732D265-69D6-420B-BC35-296DD0E69EE2}" srcId="{570EADC8-43A3-4D33-B6C7-B363A4C6498A}" destId="{741EB1AC-1934-4446-9730-AACFCC62AE96}" srcOrd="4" destOrd="0" parTransId="{FDD6CDD6-A778-43D0-BA32-DCE7F202BFA1}" sibTransId="{1BC13A87-47E7-4690-A0CF-3DA32C82E568}"/>
    <dgm:cxn modelId="{2B411737-8086-4490-AF33-D5972CF3337B}" type="presOf" srcId="{263319B5-6E13-4FE4-835F-A46AFC05F18E}" destId="{67D6BEDC-03CD-47D5-91FC-869FCA1475CE}" srcOrd="0" destOrd="0" presId="urn:microsoft.com/office/officeart/2005/8/layout/list1"/>
    <dgm:cxn modelId="{BD7C5E94-CADB-46E1-BAD7-79E051DB2B47}" srcId="{570EADC8-43A3-4D33-B6C7-B363A4C6498A}" destId="{791F16A9-269B-48CA-8C83-F988181431D2}" srcOrd="1" destOrd="0" parTransId="{79216483-0984-44FE-A73C-F105F6EB40E0}" sibTransId="{B0085883-C870-4BE2-8A20-612087C96548}"/>
    <dgm:cxn modelId="{0FA02F99-BB2E-45A0-839A-91764C3DFC96}" type="presOf" srcId="{741EB1AC-1934-4446-9730-AACFCC62AE96}" destId="{38B274D4-ACCF-4882-9DFB-789FD5F5B8EB}" srcOrd="1" destOrd="0" presId="urn:microsoft.com/office/officeart/2005/8/layout/list1"/>
    <dgm:cxn modelId="{B4823438-7410-4F94-A163-3D4720AEF3A3}" srcId="{570EADC8-43A3-4D33-B6C7-B363A4C6498A}" destId="{18A95A5E-E10A-45F1-8248-5D721B25CFD1}" srcOrd="0" destOrd="0" parTransId="{AA778712-3A6C-4CCC-8CC9-2085D8853F7B}" sibTransId="{D93E1333-E97C-48EA-A301-87FBD907D613}"/>
    <dgm:cxn modelId="{0535BB34-8337-476B-A6E1-984A208CA142}" srcId="{570EADC8-43A3-4D33-B6C7-B363A4C6498A}" destId="{263319B5-6E13-4FE4-835F-A46AFC05F18E}" srcOrd="2" destOrd="0" parTransId="{154E8C2A-3F43-44A3-9C1A-12B5DA0E9525}" sibTransId="{BB25228C-44DD-408C-94C6-0BADC6818560}"/>
    <dgm:cxn modelId="{A169CE64-361C-4011-B23C-94F3E5E986E5}" type="presOf" srcId="{570EADC8-43A3-4D33-B6C7-B363A4C6498A}" destId="{75FDD14F-7D4C-4076-A55E-8B3BA3B12F6A}" srcOrd="0" destOrd="0" presId="urn:microsoft.com/office/officeart/2005/8/layout/list1"/>
    <dgm:cxn modelId="{A064371B-3804-4977-AE09-617152A9ED16}" type="presOf" srcId="{18A95A5E-E10A-45F1-8248-5D721B25CFD1}" destId="{A0DB2377-1346-40F1-BF52-41FE525E40EE}" srcOrd="1" destOrd="0" presId="urn:microsoft.com/office/officeart/2005/8/layout/list1"/>
    <dgm:cxn modelId="{742A607B-A1A9-473D-AA9D-6655628264DE}" type="presOf" srcId="{741EB1AC-1934-4446-9730-AACFCC62AE96}" destId="{8185D8D8-F9A4-413A-B366-57A228EAFDEA}" srcOrd="0" destOrd="0" presId="urn:microsoft.com/office/officeart/2005/8/layout/list1"/>
    <dgm:cxn modelId="{4D9F7175-22B1-4B1B-BD70-5B3A5B7ECCD7}" type="presOf" srcId="{18A95A5E-E10A-45F1-8248-5D721B25CFD1}" destId="{E027B6D0-D08D-459C-909B-BD07775B792F}" srcOrd="0" destOrd="0" presId="urn:microsoft.com/office/officeart/2005/8/layout/list1"/>
    <dgm:cxn modelId="{13F026C2-144A-4A8D-AE2F-1C7CFEC2AF45}" type="presParOf" srcId="{75FDD14F-7D4C-4076-A55E-8B3BA3B12F6A}" destId="{A55DE8BE-F0E7-4ADF-9BEA-84CBE45656DC}" srcOrd="0" destOrd="0" presId="urn:microsoft.com/office/officeart/2005/8/layout/list1"/>
    <dgm:cxn modelId="{8DA2865A-1A90-400D-8059-BA4EAAD0D863}" type="presParOf" srcId="{A55DE8BE-F0E7-4ADF-9BEA-84CBE45656DC}" destId="{E027B6D0-D08D-459C-909B-BD07775B792F}" srcOrd="0" destOrd="0" presId="urn:microsoft.com/office/officeart/2005/8/layout/list1"/>
    <dgm:cxn modelId="{80A46FEB-897A-4840-A84E-0B5D50D7F007}" type="presParOf" srcId="{A55DE8BE-F0E7-4ADF-9BEA-84CBE45656DC}" destId="{A0DB2377-1346-40F1-BF52-41FE525E40EE}" srcOrd="1" destOrd="0" presId="urn:microsoft.com/office/officeart/2005/8/layout/list1"/>
    <dgm:cxn modelId="{A929CCAC-38E4-40E3-80AE-03BA027C8707}" type="presParOf" srcId="{75FDD14F-7D4C-4076-A55E-8B3BA3B12F6A}" destId="{51F29E66-D2DF-40F0-A5D4-22FC3A2527A3}" srcOrd="1" destOrd="0" presId="urn:microsoft.com/office/officeart/2005/8/layout/list1"/>
    <dgm:cxn modelId="{7B71B658-BD32-416F-B67C-7CC75A333389}" type="presParOf" srcId="{75FDD14F-7D4C-4076-A55E-8B3BA3B12F6A}" destId="{7F2FEBE6-7F1D-4B16-9B54-FED4135F21BD}" srcOrd="2" destOrd="0" presId="urn:microsoft.com/office/officeart/2005/8/layout/list1"/>
    <dgm:cxn modelId="{EB06B73F-B6B0-4279-A408-D99898BC204A}" type="presParOf" srcId="{75FDD14F-7D4C-4076-A55E-8B3BA3B12F6A}" destId="{F8ED5D88-719D-4EBE-BD84-EA795C2FEF44}" srcOrd="3" destOrd="0" presId="urn:microsoft.com/office/officeart/2005/8/layout/list1"/>
    <dgm:cxn modelId="{75884212-586C-44A6-8D73-1B02D406DA18}" type="presParOf" srcId="{75FDD14F-7D4C-4076-A55E-8B3BA3B12F6A}" destId="{8742FE66-D4A5-4D2A-96E0-AD67BD902FE7}" srcOrd="4" destOrd="0" presId="urn:microsoft.com/office/officeart/2005/8/layout/list1"/>
    <dgm:cxn modelId="{B6DF46A7-D2C6-48C1-81BE-2F0615C3881E}" type="presParOf" srcId="{8742FE66-D4A5-4D2A-96E0-AD67BD902FE7}" destId="{611582CF-54CE-4EA2-BFC6-77AC765E6A0D}" srcOrd="0" destOrd="0" presId="urn:microsoft.com/office/officeart/2005/8/layout/list1"/>
    <dgm:cxn modelId="{FAFB8870-7C6E-4DD7-B4C5-40D0FE9F1F5D}" type="presParOf" srcId="{8742FE66-D4A5-4D2A-96E0-AD67BD902FE7}" destId="{772E6EE9-3314-42CC-8E6D-6A6568332298}" srcOrd="1" destOrd="0" presId="urn:microsoft.com/office/officeart/2005/8/layout/list1"/>
    <dgm:cxn modelId="{97988217-B479-4F41-B96B-409912806A64}" type="presParOf" srcId="{75FDD14F-7D4C-4076-A55E-8B3BA3B12F6A}" destId="{C1589E67-06FA-4849-AD26-F3D5DE0F4FEC}" srcOrd="5" destOrd="0" presId="urn:microsoft.com/office/officeart/2005/8/layout/list1"/>
    <dgm:cxn modelId="{E7FE1A06-5F9F-4550-AE6F-25111AF171C8}" type="presParOf" srcId="{75FDD14F-7D4C-4076-A55E-8B3BA3B12F6A}" destId="{23137578-DDBB-4798-BC9E-684F3AFEB9CA}" srcOrd="6" destOrd="0" presId="urn:microsoft.com/office/officeart/2005/8/layout/list1"/>
    <dgm:cxn modelId="{3C3BD2AF-99E6-476E-92E9-4B0A6CE11303}" type="presParOf" srcId="{75FDD14F-7D4C-4076-A55E-8B3BA3B12F6A}" destId="{0474C69A-BA33-4630-850E-DFF76A5493C1}" srcOrd="7" destOrd="0" presId="urn:microsoft.com/office/officeart/2005/8/layout/list1"/>
    <dgm:cxn modelId="{8B827454-9334-4CC0-83FD-597913541DF1}" type="presParOf" srcId="{75FDD14F-7D4C-4076-A55E-8B3BA3B12F6A}" destId="{49B9139F-BF58-44CC-ACFE-4EAB3350427E}" srcOrd="8" destOrd="0" presId="urn:microsoft.com/office/officeart/2005/8/layout/list1"/>
    <dgm:cxn modelId="{E7DD2DB0-C4CC-49D2-8B9E-39AE94AA3FB8}" type="presParOf" srcId="{49B9139F-BF58-44CC-ACFE-4EAB3350427E}" destId="{67D6BEDC-03CD-47D5-91FC-869FCA1475CE}" srcOrd="0" destOrd="0" presId="urn:microsoft.com/office/officeart/2005/8/layout/list1"/>
    <dgm:cxn modelId="{ECFC3D07-5537-4F50-927D-6BACF09ED794}" type="presParOf" srcId="{49B9139F-BF58-44CC-ACFE-4EAB3350427E}" destId="{FFCAF45F-BAC6-4707-90C1-834D1ABC9ED2}" srcOrd="1" destOrd="0" presId="urn:microsoft.com/office/officeart/2005/8/layout/list1"/>
    <dgm:cxn modelId="{032A7709-A3CE-489D-A8E8-A6342E2C12F8}" type="presParOf" srcId="{75FDD14F-7D4C-4076-A55E-8B3BA3B12F6A}" destId="{24EA2B2F-4CEA-404D-BBD9-44FE35F82732}" srcOrd="9" destOrd="0" presId="urn:microsoft.com/office/officeart/2005/8/layout/list1"/>
    <dgm:cxn modelId="{80C54C2E-6CFD-4B1B-B1D4-659E64568FAC}" type="presParOf" srcId="{75FDD14F-7D4C-4076-A55E-8B3BA3B12F6A}" destId="{379AE859-0C42-463E-AAD1-EA27AB7C1BA0}" srcOrd="10" destOrd="0" presId="urn:microsoft.com/office/officeart/2005/8/layout/list1"/>
    <dgm:cxn modelId="{7497CD14-7056-40DC-975E-9DF434D06B4E}" type="presParOf" srcId="{75FDD14F-7D4C-4076-A55E-8B3BA3B12F6A}" destId="{79ECEA98-BA17-42E0-9C5E-4882CD88AC21}" srcOrd="11" destOrd="0" presId="urn:microsoft.com/office/officeart/2005/8/layout/list1"/>
    <dgm:cxn modelId="{E0316D29-FBDF-4F93-B2BB-C8D6ED751D3E}" type="presParOf" srcId="{75FDD14F-7D4C-4076-A55E-8B3BA3B12F6A}" destId="{886066DD-AD5F-4DEA-A619-0C0492B44DB0}" srcOrd="12" destOrd="0" presId="urn:microsoft.com/office/officeart/2005/8/layout/list1"/>
    <dgm:cxn modelId="{6F954D5F-988F-4E36-BE77-A8A9518C9243}" type="presParOf" srcId="{886066DD-AD5F-4DEA-A619-0C0492B44DB0}" destId="{8CED5972-7DBE-40D9-86C1-2CBBA420BB1C}" srcOrd="0" destOrd="0" presId="urn:microsoft.com/office/officeart/2005/8/layout/list1"/>
    <dgm:cxn modelId="{0B34E6D6-826D-4D83-B639-CD7CCF769539}" type="presParOf" srcId="{886066DD-AD5F-4DEA-A619-0C0492B44DB0}" destId="{8F1DFCF5-9FE1-4C43-880D-8985AC095923}" srcOrd="1" destOrd="0" presId="urn:microsoft.com/office/officeart/2005/8/layout/list1"/>
    <dgm:cxn modelId="{B4E397E3-BE9E-4EFF-9DD6-D3BE6F9E7CBF}" type="presParOf" srcId="{75FDD14F-7D4C-4076-A55E-8B3BA3B12F6A}" destId="{5B34487D-2F24-4B1E-AA6F-29829D6057EC}" srcOrd="13" destOrd="0" presId="urn:microsoft.com/office/officeart/2005/8/layout/list1"/>
    <dgm:cxn modelId="{402BB35E-3D93-4C63-A52E-AC935350B1C1}" type="presParOf" srcId="{75FDD14F-7D4C-4076-A55E-8B3BA3B12F6A}" destId="{B617E936-F014-4127-B05D-A7F828DE4DD2}" srcOrd="14" destOrd="0" presId="urn:microsoft.com/office/officeart/2005/8/layout/list1"/>
    <dgm:cxn modelId="{B795EAFD-422B-4EFA-BE85-049DF03917DA}" type="presParOf" srcId="{75FDD14F-7D4C-4076-A55E-8B3BA3B12F6A}" destId="{4CEE2261-C709-41CF-97DF-BBC4D699FADF}" srcOrd="15" destOrd="0" presId="urn:microsoft.com/office/officeart/2005/8/layout/list1"/>
    <dgm:cxn modelId="{45A2B440-E8B4-450A-8518-EDB0B34DDB24}" type="presParOf" srcId="{75FDD14F-7D4C-4076-A55E-8B3BA3B12F6A}" destId="{69B01B50-B077-4A0D-8045-D3D15F3682C9}" srcOrd="16" destOrd="0" presId="urn:microsoft.com/office/officeart/2005/8/layout/list1"/>
    <dgm:cxn modelId="{C36F55E9-C0B5-48F9-A843-36EE132E38A8}" type="presParOf" srcId="{69B01B50-B077-4A0D-8045-D3D15F3682C9}" destId="{8185D8D8-F9A4-413A-B366-57A228EAFDEA}" srcOrd="0" destOrd="0" presId="urn:microsoft.com/office/officeart/2005/8/layout/list1"/>
    <dgm:cxn modelId="{C59CAC00-8E4B-46CA-8E41-9B6C577E3C5E}" type="presParOf" srcId="{69B01B50-B077-4A0D-8045-D3D15F3682C9}" destId="{38B274D4-ACCF-4882-9DFB-789FD5F5B8EB}" srcOrd="1" destOrd="0" presId="urn:microsoft.com/office/officeart/2005/8/layout/list1"/>
    <dgm:cxn modelId="{7FF2276A-4001-4FAD-AFFF-C56E55877701}" type="presParOf" srcId="{75FDD14F-7D4C-4076-A55E-8B3BA3B12F6A}" destId="{82464E0E-B0AC-4C61-9AB2-E486C41018CD}" srcOrd="17" destOrd="0" presId="urn:microsoft.com/office/officeart/2005/8/layout/list1"/>
    <dgm:cxn modelId="{F30CF19E-0E52-4E25-B1CF-703C7F076ABA}" type="presParOf" srcId="{75FDD14F-7D4C-4076-A55E-8B3BA3B12F6A}" destId="{63C1930F-FBA2-4DE9-8F6A-ACE3CD6EAF5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D3C5D2-8325-4EA7-9FBA-13FB7B545DE8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17CC43-5BC0-4165-A790-D3CD60A84244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Ніколи не зупинятися на досягнутому</a:t>
          </a:r>
          <a:endParaRPr lang="ru-RU" sz="3600" dirty="0">
            <a:solidFill>
              <a:schemeClr val="tx1"/>
            </a:solidFill>
          </a:endParaRPr>
        </a:p>
      </dgm:t>
    </dgm:pt>
    <dgm:pt modelId="{97B31418-BA01-4D24-A0ED-5CC167D7FD31}" type="parTrans" cxnId="{C6532737-6FE1-49D8-9D50-CED58026EA46}">
      <dgm:prSet/>
      <dgm:spPr/>
      <dgm:t>
        <a:bodyPr/>
        <a:lstStyle/>
        <a:p>
          <a:endParaRPr lang="ru-RU"/>
        </a:p>
      </dgm:t>
    </dgm:pt>
    <dgm:pt modelId="{3018ADEF-28D1-4C3A-AC9C-3DA710879B61}" type="sibTrans" cxnId="{C6532737-6FE1-49D8-9D50-CED58026EA46}">
      <dgm:prSet/>
      <dgm:spPr/>
      <dgm:t>
        <a:bodyPr/>
        <a:lstStyle/>
        <a:p>
          <a:endParaRPr lang="ru-RU"/>
        </a:p>
      </dgm:t>
    </dgm:pt>
    <dgm:pt modelId="{E754B6C6-95B7-4887-9745-43FA934A1095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Ділитися з дітьми своїм досвідом</a:t>
          </a:r>
          <a:endParaRPr lang="ru-RU" sz="3600" dirty="0">
            <a:solidFill>
              <a:schemeClr val="tx1"/>
            </a:solidFill>
          </a:endParaRPr>
        </a:p>
      </dgm:t>
    </dgm:pt>
    <dgm:pt modelId="{9F86176C-D551-4069-AC40-C57B45FE445E}" type="parTrans" cxnId="{8CFF319D-8015-47A1-9217-B2887D0B0F91}">
      <dgm:prSet/>
      <dgm:spPr/>
      <dgm:t>
        <a:bodyPr/>
        <a:lstStyle/>
        <a:p>
          <a:endParaRPr lang="ru-RU"/>
        </a:p>
      </dgm:t>
    </dgm:pt>
    <dgm:pt modelId="{580B86D0-18B9-4EA9-99EC-FAF65BCB134B}" type="sibTrans" cxnId="{8CFF319D-8015-47A1-9217-B2887D0B0F91}">
      <dgm:prSet/>
      <dgm:spPr/>
      <dgm:t>
        <a:bodyPr/>
        <a:lstStyle/>
        <a:p>
          <a:endParaRPr lang="ru-RU"/>
        </a:p>
      </dgm:t>
    </dgm:pt>
    <dgm:pt modelId="{8C9CA343-9FB4-4B2F-A04C-177B371D0F80}">
      <dgm:prSet phldrT="[Текст]" custT="1"/>
      <dgm:spPr/>
      <dgm:t>
        <a:bodyPr/>
        <a:lstStyle/>
        <a:p>
          <a:r>
            <a:rPr lang="uk-UA" sz="3200" dirty="0" smtClean="0">
              <a:solidFill>
                <a:schemeClr val="tx1"/>
              </a:solidFill>
            </a:rPr>
            <a:t>Займатися самоосвітою. Вчити і вчитися самій</a:t>
          </a:r>
          <a:endParaRPr lang="ru-RU" sz="3200" dirty="0">
            <a:solidFill>
              <a:schemeClr val="tx1"/>
            </a:solidFill>
          </a:endParaRPr>
        </a:p>
      </dgm:t>
    </dgm:pt>
    <dgm:pt modelId="{4DF28D1A-E5EE-4E9E-84CF-1BA0CBC0BB26}" type="parTrans" cxnId="{340535C3-0E51-4C0A-9774-75AD5BAEFE22}">
      <dgm:prSet/>
      <dgm:spPr/>
      <dgm:t>
        <a:bodyPr/>
        <a:lstStyle/>
        <a:p>
          <a:endParaRPr lang="ru-RU"/>
        </a:p>
      </dgm:t>
    </dgm:pt>
    <dgm:pt modelId="{37CFD09D-A3D0-4686-8EF7-D58A916D55AD}" type="sibTrans" cxnId="{340535C3-0E51-4C0A-9774-75AD5BAEFE22}">
      <dgm:prSet/>
      <dgm:spPr/>
      <dgm:t>
        <a:bodyPr/>
        <a:lstStyle/>
        <a:p>
          <a:endParaRPr lang="ru-RU"/>
        </a:p>
      </dgm:t>
    </dgm:pt>
    <dgm:pt modelId="{DA8E69F6-A59A-41DA-BB23-FA037A2A015F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Намагатися бути прикладом для дітей у всьому</a:t>
          </a:r>
          <a:endParaRPr lang="ru-RU" sz="3600" dirty="0">
            <a:solidFill>
              <a:schemeClr val="tx1"/>
            </a:solidFill>
          </a:endParaRPr>
        </a:p>
      </dgm:t>
    </dgm:pt>
    <dgm:pt modelId="{9FCAA3DF-6789-4C2B-967F-69D0F4ECE0FB}" type="parTrans" cxnId="{8B1F5E67-79D6-4A3C-BCB0-DD3EE6BFD1CA}">
      <dgm:prSet/>
      <dgm:spPr/>
      <dgm:t>
        <a:bodyPr/>
        <a:lstStyle/>
        <a:p>
          <a:endParaRPr lang="ru-RU"/>
        </a:p>
      </dgm:t>
    </dgm:pt>
    <dgm:pt modelId="{74ABA02B-4C2A-4B06-AD29-F7608971F2D2}" type="sibTrans" cxnId="{8B1F5E67-79D6-4A3C-BCB0-DD3EE6BFD1CA}">
      <dgm:prSet/>
      <dgm:spPr/>
      <dgm:t>
        <a:bodyPr/>
        <a:lstStyle/>
        <a:p>
          <a:endParaRPr lang="ru-RU"/>
        </a:p>
      </dgm:t>
    </dgm:pt>
    <dgm:pt modelId="{3145D9F6-7B83-42F4-AD14-BE3130B69A99}" type="pres">
      <dgm:prSet presAssocID="{FFD3C5D2-8325-4EA7-9FBA-13FB7B545DE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9625A4-E42A-471B-A5E7-1C5DC6752389}" type="pres">
      <dgm:prSet presAssocID="{FFD3C5D2-8325-4EA7-9FBA-13FB7B545DE8}" presName="diamond" presStyleLbl="bgShp" presStyleIdx="0" presStyleCnt="1" custScaleX="167684"/>
      <dgm:spPr/>
    </dgm:pt>
    <dgm:pt modelId="{DDC0A1F5-7812-4A05-9FB2-341BAAE62034}" type="pres">
      <dgm:prSet presAssocID="{FFD3C5D2-8325-4EA7-9FBA-13FB7B545DE8}" presName="quad1" presStyleLbl="node1" presStyleIdx="0" presStyleCnt="4" custScaleX="228458" custLinFactNeighborX="-63524" custLinFactNeighborY="-6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3E83A-D709-4BB6-AFF9-A6BA5939FC01}" type="pres">
      <dgm:prSet presAssocID="{FFD3C5D2-8325-4EA7-9FBA-13FB7B545DE8}" presName="quad2" presStyleLbl="node1" presStyleIdx="1" presStyleCnt="4" custScaleX="228458" custLinFactNeighborX="63182" custLinFactNeighborY="-54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63E6E-D175-4D2A-BB31-92B564191717}" type="pres">
      <dgm:prSet presAssocID="{FFD3C5D2-8325-4EA7-9FBA-13FB7B545DE8}" presName="quad3" presStyleLbl="node1" presStyleIdx="2" presStyleCnt="4" custScaleX="228458" custLinFactNeighborX="-61368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F4984-F459-469A-8485-EA742F9936CF}" type="pres">
      <dgm:prSet presAssocID="{FFD3C5D2-8325-4EA7-9FBA-13FB7B545DE8}" presName="quad4" presStyleLbl="node1" presStyleIdx="3" presStyleCnt="4" custScaleX="228458" custLinFactNeighborX="63712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95003C-0931-433E-BD58-A6F729113C65}" type="presOf" srcId="{FFD3C5D2-8325-4EA7-9FBA-13FB7B545DE8}" destId="{3145D9F6-7B83-42F4-AD14-BE3130B69A99}" srcOrd="0" destOrd="0" presId="urn:microsoft.com/office/officeart/2005/8/layout/matrix3"/>
    <dgm:cxn modelId="{C6532737-6FE1-49D8-9D50-CED58026EA46}" srcId="{FFD3C5D2-8325-4EA7-9FBA-13FB7B545DE8}" destId="{1217CC43-5BC0-4165-A790-D3CD60A84244}" srcOrd="0" destOrd="0" parTransId="{97B31418-BA01-4D24-A0ED-5CC167D7FD31}" sibTransId="{3018ADEF-28D1-4C3A-AC9C-3DA710879B61}"/>
    <dgm:cxn modelId="{ABF67D8C-D8E3-4EFE-88D9-15060DB62966}" type="presOf" srcId="{E754B6C6-95B7-4887-9745-43FA934A1095}" destId="{C2B3E83A-D709-4BB6-AFF9-A6BA5939FC01}" srcOrd="0" destOrd="0" presId="urn:microsoft.com/office/officeart/2005/8/layout/matrix3"/>
    <dgm:cxn modelId="{8CFF319D-8015-47A1-9217-B2887D0B0F91}" srcId="{FFD3C5D2-8325-4EA7-9FBA-13FB7B545DE8}" destId="{E754B6C6-95B7-4887-9745-43FA934A1095}" srcOrd="1" destOrd="0" parTransId="{9F86176C-D551-4069-AC40-C57B45FE445E}" sibTransId="{580B86D0-18B9-4EA9-99EC-FAF65BCB134B}"/>
    <dgm:cxn modelId="{377FAD35-FFB3-49C6-A147-7D40EBB156DE}" type="presOf" srcId="{1217CC43-5BC0-4165-A790-D3CD60A84244}" destId="{DDC0A1F5-7812-4A05-9FB2-341BAAE62034}" srcOrd="0" destOrd="0" presId="urn:microsoft.com/office/officeart/2005/8/layout/matrix3"/>
    <dgm:cxn modelId="{0335B5CF-BBED-4902-A961-5B6112DABB7A}" type="presOf" srcId="{DA8E69F6-A59A-41DA-BB23-FA037A2A015F}" destId="{4C9F4984-F459-469A-8485-EA742F9936CF}" srcOrd="0" destOrd="0" presId="urn:microsoft.com/office/officeart/2005/8/layout/matrix3"/>
    <dgm:cxn modelId="{340535C3-0E51-4C0A-9774-75AD5BAEFE22}" srcId="{FFD3C5D2-8325-4EA7-9FBA-13FB7B545DE8}" destId="{8C9CA343-9FB4-4B2F-A04C-177B371D0F80}" srcOrd="2" destOrd="0" parTransId="{4DF28D1A-E5EE-4E9E-84CF-1BA0CBC0BB26}" sibTransId="{37CFD09D-A3D0-4686-8EF7-D58A916D55AD}"/>
    <dgm:cxn modelId="{8B1F5E67-79D6-4A3C-BCB0-DD3EE6BFD1CA}" srcId="{FFD3C5D2-8325-4EA7-9FBA-13FB7B545DE8}" destId="{DA8E69F6-A59A-41DA-BB23-FA037A2A015F}" srcOrd="3" destOrd="0" parTransId="{9FCAA3DF-6789-4C2B-967F-69D0F4ECE0FB}" sibTransId="{74ABA02B-4C2A-4B06-AD29-F7608971F2D2}"/>
    <dgm:cxn modelId="{C8D19E93-4966-4E63-8683-038BE9DD2288}" type="presOf" srcId="{8C9CA343-9FB4-4B2F-A04C-177B371D0F80}" destId="{4A463E6E-D175-4D2A-BB31-92B564191717}" srcOrd="0" destOrd="0" presId="urn:microsoft.com/office/officeart/2005/8/layout/matrix3"/>
    <dgm:cxn modelId="{FCCEF408-F293-4A37-83F9-BE27498F66F7}" type="presParOf" srcId="{3145D9F6-7B83-42F4-AD14-BE3130B69A99}" destId="{899625A4-E42A-471B-A5E7-1C5DC6752389}" srcOrd="0" destOrd="0" presId="urn:microsoft.com/office/officeart/2005/8/layout/matrix3"/>
    <dgm:cxn modelId="{4E77866C-32DC-4535-8C85-255B90EB9A92}" type="presParOf" srcId="{3145D9F6-7B83-42F4-AD14-BE3130B69A99}" destId="{DDC0A1F5-7812-4A05-9FB2-341BAAE62034}" srcOrd="1" destOrd="0" presId="urn:microsoft.com/office/officeart/2005/8/layout/matrix3"/>
    <dgm:cxn modelId="{1A444A3D-43AE-4E15-98E1-434A6D9D8DD8}" type="presParOf" srcId="{3145D9F6-7B83-42F4-AD14-BE3130B69A99}" destId="{C2B3E83A-D709-4BB6-AFF9-A6BA5939FC01}" srcOrd="2" destOrd="0" presId="urn:microsoft.com/office/officeart/2005/8/layout/matrix3"/>
    <dgm:cxn modelId="{AD9B9665-D56D-48AC-A127-B896485E0CD9}" type="presParOf" srcId="{3145D9F6-7B83-42F4-AD14-BE3130B69A99}" destId="{4A463E6E-D175-4D2A-BB31-92B564191717}" srcOrd="3" destOrd="0" presId="urn:microsoft.com/office/officeart/2005/8/layout/matrix3"/>
    <dgm:cxn modelId="{4A87EBBB-63A2-474D-9704-FC2250F1B022}" type="presParOf" srcId="{3145D9F6-7B83-42F4-AD14-BE3130B69A99}" destId="{4C9F4984-F459-469A-8485-EA742F9936C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FEBE6-7F1D-4B16-9B54-FED4135F21BD}">
      <dsp:nvSpPr>
        <dsp:cNvPr id="0" name=""/>
        <dsp:cNvSpPr/>
      </dsp:nvSpPr>
      <dsp:spPr>
        <a:xfrm>
          <a:off x="0" y="262126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FFCC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DB2377-1346-40F1-BF52-41FE525E40EE}">
      <dsp:nvSpPr>
        <dsp:cNvPr id="0" name=""/>
        <dsp:cNvSpPr/>
      </dsp:nvSpPr>
      <dsp:spPr>
        <a:xfrm>
          <a:off x="417912" y="11206"/>
          <a:ext cx="5850772" cy="501840"/>
        </a:xfrm>
        <a:prstGeom prst="roundRect">
          <a:avLst/>
        </a:prstGeom>
        <a:gradFill flip="none" rotWithShape="1">
          <a:gsLst>
            <a:gs pos="0">
              <a:srgbClr val="FF7C80"/>
            </a:gs>
            <a:gs pos="80000">
              <a:srgbClr val="FFCCFF"/>
            </a:gs>
            <a:gs pos="100000">
              <a:srgbClr val="FF99FF"/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Підтримує розвиток пізнавальної активності і самостійності учнів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35704"/>
        <a:ext cx="5801776" cy="452844"/>
      </dsp:txXfrm>
    </dsp:sp>
    <dsp:sp modelId="{23137578-DDBB-4798-BC9E-684F3AFEB9CA}">
      <dsp:nvSpPr>
        <dsp:cNvPr id="0" name=""/>
        <dsp:cNvSpPr/>
      </dsp:nvSpPr>
      <dsp:spPr>
        <a:xfrm>
          <a:off x="0" y="1033246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2E6EE9-3314-42CC-8E6D-6A6568332298}">
      <dsp:nvSpPr>
        <dsp:cNvPr id="0" name=""/>
        <dsp:cNvSpPr/>
      </dsp:nvSpPr>
      <dsp:spPr>
        <a:xfrm>
          <a:off x="417912" y="782326"/>
          <a:ext cx="5850772" cy="501840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Розкриває потенційні можливості та здібності дітей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806824"/>
        <a:ext cx="5801776" cy="452844"/>
      </dsp:txXfrm>
    </dsp:sp>
    <dsp:sp modelId="{379AE859-0C42-463E-AAD1-EA27AB7C1BA0}">
      <dsp:nvSpPr>
        <dsp:cNvPr id="0" name=""/>
        <dsp:cNvSpPr/>
      </dsp:nvSpPr>
      <dsp:spPr>
        <a:xfrm>
          <a:off x="0" y="1804367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CAF45F-BAC6-4707-90C1-834D1ABC9ED2}">
      <dsp:nvSpPr>
        <dsp:cNvPr id="0" name=""/>
        <dsp:cNvSpPr/>
      </dsp:nvSpPr>
      <dsp:spPr>
        <a:xfrm>
          <a:off x="417912" y="1553446"/>
          <a:ext cx="5850772" cy="50184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Сприяє розвитку творчого мислення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1577944"/>
        <a:ext cx="5801776" cy="452844"/>
      </dsp:txXfrm>
    </dsp:sp>
    <dsp:sp modelId="{B617E936-F014-4127-B05D-A7F828DE4DD2}">
      <dsp:nvSpPr>
        <dsp:cNvPr id="0" name=""/>
        <dsp:cNvSpPr/>
      </dsp:nvSpPr>
      <dsp:spPr>
        <a:xfrm>
          <a:off x="0" y="2575487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1DFCF5-9FE1-4C43-880D-8985AC095923}">
      <dsp:nvSpPr>
        <dsp:cNvPr id="0" name=""/>
        <dsp:cNvSpPr/>
      </dsp:nvSpPr>
      <dsp:spPr>
        <a:xfrm>
          <a:off x="417912" y="2324567"/>
          <a:ext cx="5850772" cy="501840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Передбачає урізноманітнення навчальної діяльності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2349065"/>
        <a:ext cx="5801776" cy="452844"/>
      </dsp:txXfrm>
    </dsp:sp>
    <dsp:sp modelId="{63C1930F-FBA2-4DE9-8F6A-ACE3CD6EAF5C}">
      <dsp:nvSpPr>
        <dsp:cNvPr id="0" name=""/>
        <dsp:cNvSpPr/>
      </dsp:nvSpPr>
      <dsp:spPr>
        <a:xfrm>
          <a:off x="0" y="3346607"/>
          <a:ext cx="83582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B274D4-ACCF-4882-9DFB-789FD5F5B8EB}">
      <dsp:nvSpPr>
        <dsp:cNvPr id="0" name=""/>
        <dsp:cNvSpPr/>
      </dsp:nvSpPr>
      <dsp:spPr>
        <a:xfrm>
          <a:off x="417912" y="3095687"/>
          <a:ext cx="5850772" cy="501840"/>
        </a:xfrm>
        <a:prstGeom prst="roundRect">
          <a:avLst/>
        </a:prstGeom>
        <a:solidFill>
          <a:srgbClr val="99FF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145" tIns="0" rIns="221145" bIns="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rPr>
            <a:t>Створює комфортні умови навчання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Calibri" pitchFamily="34" charset="0"/>
          </a:endParaRPr>
        </a:p>
      </dsp:txBody>
      <dsp:txXfrm>
        <a:off x="442410" y="3120185"/>
        <a:ext cx="5801776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625A4-E42A-471B-A5E7-1C5DC6752389}">
      <dsp:nvSpPr>
        <dsp:cNvPr id="0" name=""/>
        <dsp:cNvSpPr/>
      </dsp:nvSpPr>
      <dsp:spPr>
        <a:xfrm>
          <a:off x="307171" y="0"/>
          <a:ext cx="7858175" cy="46863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A1F5-7812-4A05-9FB2-341BAAE62034}">
      <dsp:nvSpPr>
        <dsp:cNvPr id="0" name=""/>
        <dsp:cNvSpPr/>
      </dsp:nvSpPr>
      <dsp:spPr>
        <a:xfrm>
          <a:off x="3420" y="328612"/>
          <a:ext cx="4175428" cy="18276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Ніколи не зупинятися на досягнутому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92639" y="417831"/>
        <a:ext cx="3996990" cy="1649219"/>
      </dsp:txXfrm>
    </dsp:sp>
    <dsp:sp modelId="{C2B3E83A-D709-4BB6-AFF9-A6BA5939FC01}">
      <dsp:nvSpPr>
        <dsp:cNvPr id="0" name=""/>
        <dsp:cNvSpPr/>
      </dsp:nvSpPr>
      <dsp:spPr>
        <a:xfrm>
          <a:off x="4287417" y="345792"/>
          <a:ext cx="4175428" cy="1827657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Ділитися з дітьми своїм досвідом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376636" y="435011"/>
        <a:ext cx="3996990" cy="1649219"/>
      </dsp:txXfrm>
    </dsp:sp>
    <dsp:sp modelId="{4A463E6E-D175-4D2A-BB31-92B564191717}">
      <dsp:nvSpPr>
        <dsp:cNvPr id="0" name=""/>
        <dsp:cNvSpPr/>
      </dsp:nvSpPr>
      <dsp:spPr>
        <a:xfrm>
          <a:off x="42825" y="2543189"/>
          <a:ext cx="4175428" cy="1827657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chemeClr val="tx1"/>
              </a:solidFill>
            </a:rPr>
            <a:t>Займатися самоосвітою. Вчити і вчитися самій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132044" y="2632408"/>
        <a:ext cx="3996990" cy="1649219"/>
      </dsp:txXfrm>
    </dsp:sp>
    <dsp:sp modelId="{4C9F4984-F459-469A-8485-EA742F9936CF}">
      <dsp:nvSpPr>
        <dsp:cNvPr id="0" name=""/>
        <dsp:cNvSpPr/>
      </dsp:nvSpPr>
      <dsp:spPr>
        <a:xfrm>
          <a:off x="4297089" y="2543189"/>
          <a:ext cx="4175428" cy="1827657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Намагатися бути прикладом для дітей у всьому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386308" y="2632408"/>
        <a:ext cx="3996990" cy="1649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8A82D-9E20-439E-B095-6C03D13B43F1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1EAAA-DBE8-46D3-A11E-5276C76A6D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3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F329-123E-41A0-BE29-7F5572F9A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9550" y="2967038"/>
            <a:ext cx="629602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6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0764" y="-953667"/>
            <a:ext cx="5793401" cy="819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324125"/>
            <a:ext cx="822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err="1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Портфоліо</a:t>
            </a:r>
            <a:r>
              <a:rPr lang="uk-UA" sz="5400" b="1" cap="none" spc="0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28575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4976" y="1142984"/>
            <a:ext cx="6233368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чителя </a:t>
            </a:r>
          </a:p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початкових класів</a:t>
            </a:r>
          </a:p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КЗ </a:t>
            </a:r>
            <a:r>
              <a:rPr lang="uk-UA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Дивізійський</a:t>
            </a: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ліцей</a:t>
            </a:r>
          </a:p>
          <a:p>
            <a:pPr algn="ctr"/>
            <a:r>
              <a:rPr lang="uk-UA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Дротенко</a:t>
            </a:r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Л.А.</a:t>
            </a:r>
            <a:endParaRPr lang="uk-UA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uk-UA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Мої досягнення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C:\Users\Admin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284314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33603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2448272" cy="35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95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Мій кабінет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266" name="Picture 2" descr="C:\Users\Admin\Desktop\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84784"/>
            <a:ext cx="252027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84784"/>
            <a:ext cx="259228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к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1602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444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14313"/>
            <a:ext cx="7772400" cy="1333500"/>
          </a:xfrm>
          <a:noFill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Тема</a:t>
            </a:r>
            <a:r>
              <a:rPr lang="uk-UA" sz="54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над </a:t>
            </a:r>
            <a:r>
              <a:rPr lang="uk-UA" sz="54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якою </a:t>
            </a:r>
            <a:r>
              <a:rPr lang="uk-UA" sz="54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працюю:</a:t>
            </a:r>
            <a:endParaRPr lang="ru-RU" sz="5400" b="1" dirty="0">
              <a:ln w="19050">
                <a:solidFill>
                  <a:srgbClr val="FF66FF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268" name="WordArt 7"/>
          <p:cNvSpPr>
            <a:spLocks noChangeArrowheads="1" noChangeShapeType="1" noTextEdit="1"/>
          </p:cNvSpPr>
          <p:nvPr/>
        </p:nvSpPr>
        <p:spPr bwMode="auto">
          <a:xfrm>
            <a:off x="1041897" y="1772816"/>
            <a:ext cx="7488832" cy="1925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Впровадженння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нетрадиційних</a:t>
            </a:r>
            <a:endParaRPr lang="ru-RU" sz="2000" b="1" kern="10" dirty="0" smtClean="0">
              <a:ln w="9525">
                <a:noFill/>
                <a:round/>
                <a:headEnd/>
                <a:tailEnd/>
              </a:ln>
              <a:solidFill>
                <a:srgbClr val="99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форм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навчання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на уроках в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початкових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класах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НУШ» </a:t>
            </a:r>
          </a:p>
          <a:p>
            <a:pPr algn="ctr"/>
            <a:endParaRPr lang="ru-RU" sz="2000" b="1" kern="10" dirty="0">
              <a:ln w="9525">
                <a:noFill/>
                <a:round/>
                <a:headEnd/>
                <a:tailEnd/>
              </a:ln>
              <a:solidFill>
                <a:srgbClr val="99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4" name="Picture 2" descr="C:\Users\Admin\Desktop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74856"/>
            <a:ext cx="20162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74856"/>
            <a:ext cx="20162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7485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112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72400" cy="928694"/>
          </a:xfrm>
        </p:spPr>
        <p:txBody>
          <a:bodyPr/>
          <a:lstStyle/>
          <a:p>
            <a:pPr algn="ctr"/>
            <a:r>
              <a:rPr lang="uk-UA" cap="none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tx2"/>
                </a:solidFill>
              </a:rPr>
              <a:t>Актуальність проблеми</a:t>
            </a:r>
            <a:endParaRPr lang="ru-RU" cap="none" dirty="0">
              <a:ln w="22225">
                <a:solidFill>
                  <a:srgbClr val="00B0F0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graphicFrame>
        <p:nvGraphicFramePr>
          <p:cNvPr id="5" name="Схема 4"/>
          <p:cNvGraphicFramePr>
            <a:graphicFrameLocks noChangeAspect="1"/>
          </p:cNvGraphicFramePr>
          <p:nvPr/>
        </p:nvGraphicFramePr>
        <p:xfrm>
          <a:off x="357158" y="928671"/>
          <a:ext cx="8358246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5720" y="4929198"/>
            <a:ext cx="857256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/>
              <a:t>Метою початкової освіти є всебічний розвиток дитини, її талантів, здібностей, компетентностей та наскрізних умінь відповідно до вікових та індивідуальних психофізіологічних особливостей і потреб, формування цінностей, розвиток самостійності, творчості та допитливості.</a:t>
            </a:r>
            <a:endParaRPr lang="ru-RU" i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1362075"/>
          </a:xfrm>
        </p:spPr>
        <p:txBody>
          <a:bodyPr/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Моя педагогічна філософія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2060848"/>
            <a:ext cx="8242175" cy="345638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Розвивати, навчати, виховувати одночасно.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Максимально враховувати індивідуальні здібності учня.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Створювати позитивний мікроклімат.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Всебічно розвивати творчі здібності дітей.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Формувати </a:t>
            </a:r>
            <a:r>
              <a:rPr lang="uk-UA" sz="26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свідому, </a:t>
            </a: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активну особистість та громадянина своєї країни</a:t>
            </a:r>
            <a:r>
              <a:rPr lang="uk-UA" sz="26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b="1" i="1" dirty="0"/>
          </a:p>
          <a:p>
            <a:pPr algn="ctr"/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</a:rPr>
              <a:t>Учень – це не посудина, яку потрібно заповнити, учень – факел, який треба запалити.</a:t>
            </a:r>
            <a:endParaRPr lang="ru-RU" sz="3200" dirty="0">
              <a:ln>
                <a:solidFill>
                  <a:srgbClr val="FF0000"/>
                </a:solidFill>
              </a:ln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5206"/>
          <a:stretch>
            <a:fillRect/>
          </a:stretch>
        </p:blipFill>
        <p:spPr bwMode="auto">
          <a:xfrm>
            <a:off x="3917152" y="3212976"/>
            <a:ext cx="3901984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uk-UA" cap="none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6"/>
                </a:solidFill>
              </a:rPr>
              <a:t>Використання інтерактивних технологій</a:t>
            </a:r>
            <a:endParaRPr lang="ru-RU" cap="none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6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571612"/>
            <a:ext cx="5153796" cy="39450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uk-UA" sz="2200" b="1" dirty="0" smtClean="0">
                <a:solidFill>
                  <a:schemeClr val="tx1"/>
                </a:solidFill>
              </a:rPr>
              <a:t>Працюючи в початковій школі я намагаюся знайти такі шляхи вдосконалення навчально-виховного процесу, що сприяли б самовираженню учнів, їх особистісно-ціннісному ставленню до навчання, вмінню виконувати творчі завдання. Таким шляхом є проведення уроків на основі інтерактивного матеріалу. Це є </a:t>
            </a:r>
          </a:p>
          <a:p>
            <a:pPr>
              <a:lnSpc>
                <a:spcPct val="150000"/>
              </a:lnSpc>
            </a:pPr>
            <a:r>
              <a:rPr lang="uk-UA" sz="2200" b="1" dirty="0" smtClean="0">
                <a:solidFill>
                  <a:schemeClr val="tx1"/>
                </a:solidFill>
              </a:rPr>
              <a:t>інновацією у освіті.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</a:pPr>
            <a:endParaRPr lang="ru-RU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772400" cy="1362075"/>
          </a:xfrm>
        </p:spPr>
        <p:txBody>
          <a:bodyPr>
            <a:noAutofit/>
          </a:bodyPr>
          <a:lstStyle/>
          <a:p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Ґрунтовно аналізувати навчальну інформацію; творчо підходити до засвоєння навчального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матеріалу;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Навчитися слухати іншу дитину, поважати думку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іншого;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Моделювати і розв’язувати пізнавальні та життєві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ситуації;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Вчитися працювати в групі, визначати своє місце в ній, уникати конфліктів, прагнути до діалогу, знаходити спільне рішення.</a:t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endParaRPr lang="ru-RU" sz="2000" i="1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848" y="404664"/>
            <a:ext cx="8348464" cy="1140147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Застосування </a:t>
            </a:r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нетрадиційних методів у </a:t>
            </a:r>
            <a:r>
              <a:rPr lang="uk-UA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навчанні дає змогу учням: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251520" y="1746548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67261" y="2658690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63899" y="3273003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63899" y="3876749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51520" y="2077764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r>
              <a:rPr lang="uk-UA" sz="2800" b="1" dirty="0" smtClean="0"/>
              <a:t>Інтегрований урок.</a:t>
            </a:r>
          </a:p>
          <a:p>
            <a:r>
              <a:rPr lang="uk-UA" sz="2800" b="1" dirty="0" smtClean="0"/>
              <a:t>Урок-змагання.</a:t>
            </a:r>
          </a:p>
          <a:p>
            <a:r>
              <a:rPr lang="uk-UA" sz="2800" b="1" dirty="0" smtClean="0"/>
              <a:t>Урок-мандрівка</a:t>
            </a:r>
          </a:p>
          <a:p>
            <a:r>
              <a:rPr lang="uk-UA" sz="2800" b="1" dirty="0" smtClean="0"/>
              <a:t>Урок-гра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Застосовую такі нестандартні </a:t>
            </a:r>
            <a:r>
              <a:rPr lang="uk-UA" sz="3600" b="1" dirty="0" err="1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уроки</a:t>
            </a:r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0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400" cap="none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Схема моєї професійної діяльності</a:t>
            </a:r>
            <a:endParaRPr lang="ru-RU" sz="4400" cap="none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кутник 3"/>
          <p:cNvSpPr/>
          <p:nvPr/>
        </p:nvSpPr>
        <p:spPr>
          <a:xfrm>
            <a:off x="500034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Методична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4"/>
          <p:cNvSpPr/>
          <p:nvPr/>
        </p:nvSpPr>
        <p:spPr>
          <a:xfrm rot="16200000">
            <a:off x="192680" y="2967759"/>
            <a:ext cx="2643206" cy="270843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розробки уроків, заходів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Семінари, педради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в МО вчителів початкових класів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Самоосвіта</a:t>
            </a:r>
            <a:endParaRPr lang="ru-RU" sz="2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3214678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Навчальна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кутник 6"/>
          <p:cNvSpPr/>
          <p:nvPr/>
        </p:nvSpPr>
        <p:spPr>
          <a:xfrm>
            <a:off x="6000760" y="1857364"/>
            <a:ext cx="25717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Позакласна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кутник 7"/>
          <p:cNvSpPr/>
          <p:nvPr/>
        </p:nvSpPr>
        <p:spPr>
          <a:xfrm>
            <a:off x="2428860" y="3571876"/>
            <a:ext cx="4143404" cy="169277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Урок</a:t>
            </a:r>
          </a:p>
          <a:p>
            <a:pPr algn="ctr" defTabSz="912813"/>
            <a:endParaRPr lang="uk-UA" sz="36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endParaRPr lang="uk-UA" sz="14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Стандартний   Нестандартний</a:t>
            </a:r>
            <a:endParaRPr lang="ru-RU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 rot="16200000">
            <a:off x="6349904" y="2865543"/>
            <a:ext cx="2500330" cy="276998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Індивідуальні бесіди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обдарованими дітьми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учнями по підготовці до конкурсів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Робота з батьками</a:t>
            </a:r>
          </a:p>
          <a:p>
            <a:pPr algn="ctr" defTabSz="912813"/>
            <a:endParaRPr lang="ru-RU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 зі стрілкою 10"/>
          <p:cNvCxnSpPr>
            <a:stCxn id="6" idx="2"/>
          </p:cNvCxnSpPr>
          <p:nvPr/>
        </p:nvCxnSpPr>
        <p:spPr>
          <a:xfrm rot="5400000">
            <a:off x="986970" y="2344301"/>
            <a:ext cx="454889" cy="1143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 зі стрілкою 11"/>
          <p:cNvCxnSpPr>
            <a:stCxn id="8" idx="2"/>
            <a:endCxn id="10" idx="0"/>
          </p:cNvCxnSpPr>
          <p:nvPr/>
        </p:nvCxnSpPr>
        <p:spPr>
          <a:xfrm rot="5400000">
            <a:off x="4058805" y="3130118"/>
            <a:ext cx="8835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 зі стрілкою 17"/>
          <p:cNvCxnSpPr>
            <a:stCxn id="9" idx="2"/>
          </p:cNvCxnSpPr>
          <p:nvPr/>
        </p:nvCxnSpPr>
        <p:spPr>
          <a:xfrm rot="16200000" flipH="1">
            <a:off x="7202077" y="2772928"/>
            <a:ext cx="597765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 зі стрілкою 24"/>
          <p:cNvCxnSpPr>
            <a:stCxn id="6" idx="2"/>
          </p:cNvCxnSpPr>
          <p:nvPr/>
        </p:nvCxnSpPr>
        <p:spPr>
          <a:xfrm rot="16200000" flipH="1">
            <a:off x="1594193" y="2880086"/>
            <a:ext cx="526327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 зі стрілкою 27"/>
          <p:cNvCxnSpPr/>
          <p:nvPr/>
        </p:nvCxnSpPr>
        <p:spPr>
          <a:xfrm rot="16200000" flipH="1">
            <a:off x="1714480" y="2786058"/>
            <a:ext cx="857258" cy="714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 зі стрілкою 29"/>
          <p:cNvCxnSpPr/>
          <p:nvPr/>
        </p:nvCxnSpPr>
        <p:spPr>
          <a:xfrm rot="5400000">
            <a:off x="3751256" y="4249744"/>
            <a:ext cx="785820" cy="57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 зі стрілкою 31"/>
          <p:cNvCxnSpPr/>
          <p:nvPr/>
        </p:nvCxnSpPr>
        <p:spPr>
          <a:xfrm rot="16200000" flipH="1">
            <a:off x="4537075" y="4251331"/>
            <a:ext cx="785818" cy="569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 зі стрілкою 33"/>
          <p:cNvCxnSpPr/>
          <p:nvPr/>
        </p:nvCxnSpPr>
        <p:spPr>
          <a:xfrm>
            <a:off x="7286644" y="2714621"/>
            <a:ext cx="1214448" cy="500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 зі стрілкою 36"/>
          <p:cNvCxnSpPr/>
          <p:nvPr/>
        </p:nvCxnSpPr>
        <p:spPr>
          <a:xfrm rot="5400000">
            <a:off x="7000892" y="2786059"/>
            <a:ext cx="357192" cy="214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 зі стрілкою 37"/>
          <p:cNvCxnSpPr/>
          <p:nvPr/>
        </p:nvCxnSpPr>
        <p:spPr>
          <a:xfrm rot="10800000" flipV="1">
            <a:off x="6429389" y="2714620"/>
            <a:ext cx="857257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3985770" y="-2893480"/>
            <a:ext cx="1063222" cy="7205075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Принципи роботи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40971" y="1246583"/>
            <a:ext cx="257176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Індивідуальність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Науковість</a:t>
            </a:r>
          </a:p>
          <a:p>
            <a:pPr algn="ctr" defTabSz="912813"/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135599" y="1453714"/>
            <a:ext cx="27000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Систематичність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Єдність вимог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Наочність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Об’єктивність</a:t>
            </a:r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949707" y="1246583"/>
            <a:ext cx="305719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Різноманіття форм, методів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Наступність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Доступність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Диференційований підхід</a:t>
            </a:r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Admin\Desktop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9" y="2636912"/>
            <a:ext cx="240145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45024"/>
            <a:ext cx="259228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61" y="3140968"/>
            <a:ext cx="267032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146931">
            <a:off x="732859" y="1953160"/>
            <a:ext cx="3454036" cy="1383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Запрошую</a:t>
            </a:r>
            <a:r>
              <a:rPr kumimoji="0" lang="uk-UA" sz="4400" b="1" i="0" u="none" strike="noStrike" kern="1200" cap="none" spc="0" normalizeH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Вас у свій маленький, але світ</a:t>
            </a:r>
            <a:r>
              <a:rPr kumimoji="0" lang="en-US" sz="4400" b="1" i="0" u="none" strike="noStrike" kern="1200" cap="none" spc="0" normalizeH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uk-UA" sz="4400" b="1" i="0" u="none" strike="noStrike" kern="1200" cap="none" spc="0" normalizeH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дитинства та радості </a:t>
            </a:r>
            <a:endParaRPr kumimoji="0" lang="ru-RU" sz="4400" b="1" i="0" u="none" strike="noStrike" kern="1200" cap="none" spc="0" normalizeH="0" baseline="0" noProof="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 descr="C:\Users\Admin\Desktop\фото 1 клас\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96" y="836712"/>
            <a:ext cx="3312366" cy="4536504"/>
          </a:xfrm>
          <a:prstGeom prst="rect">
            <a:avLst/>
          </a:prstGeom>
          <a:noFill/>
          <a:scene3d>
            <a:camera prst="orthographicFront">
              <a:rot lat="60000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217352348nLiNn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4657" y="1340768"/>
            <a:ext cx="2214578" cy="338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" y="39888"/>
            <a:ext cx="8229600" cy="1143000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Напрямки роботи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Облако 5"/>
          <p:cNvSpPr>
            <a:spLocks noChangeArrowheads="1"/>
          </p:cNvSpPr>
          <p:nvPr/>
        </p:nvSpPr>
        <p:spPr bwMode="auto">
          <a:xfrm>
            <a:off x="214282" y="1134616"/>
            <a:ext cx="3363914" cy="2382166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9966FF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 smtClean="0"/>
              <a:t>Розвивати творчі здібності</a:t>
            </a:r>
            <a:endParaRPr lang="ru-RU" sz="2200" b="1" dirty="0"/>
          </a:p>
        </p:txBody>
      </p:sp>
      <p:sp>
        <p:nvSpPr>
          <p:cNvPr id="5" name="Облако 4"/>
          <p:cNvSpPr/>
          <p:nvPr/>
        </p:nvSpPr>
        <p:spPr>
          <a:xfrm>
            <a:off x="5072066" y="1134615"/>
            <a:ext cx="3857652" cy="2294385"/>
          </a:xfrm>
          <a:prstGeom prst="cloud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200" b="1" dirty="0" smtClean="0">
                <a:solidFill>
                  <a:schemeClr val="tx1"/>
                </a:solidFill>
                <a:latin typeface="Arial" charset="0"/>
              </a:rPr>
              <a:t>Впроваджувати інноваційні методи навчання та виховання</a:t>
            </a:r>
            <a:endParaRPr lang="ru-RU" sz="2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Облако 5"/>
          <p:cNvSpPr>
            <a:spLocks noChangeArrowheads="1"/>
          </p:cNvSpPr>
          <p:nvPr/>
        </p:nvSpPr>
        <p:spPr bwMode="auto">
          <a:xfrm>
            <a:off x="4860032" y="3857628"/>
            <a:ext cx="3960440" cy="2235668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FF9900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 smtClean="0"/>
              <a:t>Здійснювати диференційований підхід до навчання</a:t>
            </a:r>
            <a:endParaRPr lang="ru-RU" sz="2200" b="1" dirty="0"/>
          </a:p>
        </p:txBody>
      </p:sp>
      <p:sp>
        <p:nvSpPr>
          <p:cNvPr id="8" name="Облако 5"/>
          <p:cNvSpPr>
            <a:spLocks noChangeArrowheads="1"/>
          </p:cNvSpPr>
          <p:nvPr/>
        </p:nvSpPr>
        <p:spPr bwMode="auto">
          <a:xfrm>
            <a:off x="357158" y="4063573"/>
            <a:ext cx="3513151" cy="2080071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00FF00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 smtClean="0"/>
              <a:t>Створити умови для всебічного розвитку дитини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33258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Правила педагогічної майстерності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743197"/>
              </p:ext>
            </p:extLst>
          </p:nvPr>
        </p:nvGraphicFramePr>
        <p:xfrm>
          <a:off x="428596" y="1643050"/>
          <a:ext cx="8472518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Вчимося граючись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C:\Users\Admi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65802"/>
            <a:ext cx="3240360" cy="31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65104"/>
            <a:ext cx="30243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65802"/>
            <a:ext cx="3024336" cy="31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122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87944">
            <a:off x="9464034" y="126528"/>
            <a:ext cx="234098" cy="1143000"/>
          </a:xfrm>
        </p:spPr>
        <p:txBody>
          <a:bodyPr/>
          <a:lstStyle/>
          <a:p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1" name="Picture 3" descr="C:\Users\Admi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16835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1=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259228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esktop\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316835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526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C:\Users\Admi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116"/>
            <a:ext cx="26642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02433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0272"/>
            <a:ext cx="26642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0272"/>
            <a:ext cx="2952328" cy="23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68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 descr="C:\Users\Admin\Desktop\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331236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3600400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149080"/>
            <a:ext cx="324035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Основні напрямки виховної роботи</a:t>
            </a:r>
            <a:endParaRPr lang="uk-UA" sz="3600" b="1" dirty="0">
              <a:ln w="22225">
                <a:solidFill>
                  <a:srgbClr val="00B0F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8-кутна зірка 3"/>
          <p:cNvSpPr/>
          <p:nvPr/>
        </p:nvSpPr>
        <p:spPr>
          <a:xfrm>
            <a:off x="179512" y="980728"/>
            <a:ext cx="3744416" cy="115212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Взаєморозуміння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5" name="8-кутна зірка 4"/>
          <p:cNvSpPr/>
          <p:nvPr/>
        </p:nvSpPr>
        <p:spPr>
          <a:xfrm>
            <a:off x="5220072" y="980728"/>
            <a:ext cx="3672408" cy="115212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Творчий підхід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6" name="8-кутна зірка 5"/>
          <p:cNvSpPr/>
          <p:nvPr/>
        </p:nvSpPr>
        <p:spPr>
          <a:xfrm>
            <a:off x="5471592" y="2564904"/>
            <a:ext cx="3672408" cy="1368152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Формування учнівського колективу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7" name="8-кутна зірка 6"/>
          <p:cNvSpPr/>
          <p:nvPr/>
        </p:nvSpPr>
        <p:spPr>
          <a:xfrm>
            <a:off x="2674132" y="3933056"/>
            <a:ext cx="3672408" cy="936104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Толерантність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8" name="8-кутна зірка 7"/>
          <p:cNvSpPr/>
          <p:nvPr/>
        </p:nvSpPr>
        <p:spPr>
          <a:xfrm>
            <a:off x="72008" y="2420888"/>
            <a:ext cx="3419872" cy="1368152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Співпраця вчитель-батьки</a:t>
            </a:r>
            <a:endParaRPr lang="uk-UA" sz="2400" b="1" i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4653136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ln>
                  <a:solidFill>
                    <a:srgbClr val="00B0F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Виховна робота з класом має не менше значення, ніж навчальна діяльність. Діти з великим задоволенням приймають участь у позакласних заходах, дуже активні.</a:t>
            </a:r>
            <a:endParaRPr lang="uk-UA" sz="2800" b="1" i="1" dirty="0">
              <a:ln>
                <a:solidFill>
                  <a:srgbClr val="00B0F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9" name="Picture 3" descr="C:\Users\Admin\Desktop\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23762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тор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45638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solidFill>
                  <a:srgbClr val="9933FF"/>
                </a:solidFill>
              </a:rPr>
              <a:t>Перший раз у перший клас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                       </a:t>
            </a:r>
            <a:endParaRPr lang="uk-UA" dirty="0"/>
          </a:p>
        </p:txBody>
      </p:sp>
      <p:pic>
        <p:nvPicPr>
          <p:cNvPr id="6147" name="Picture 3" descr="C:\Users\Admin\Desktop\т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6004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фото 1 клас\поч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93096"/>
            <a:ext cx="367240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431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259228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244827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201622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201622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Desktop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8"/>
            <a:ext cx="25054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Admin\Desktop\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77108"/>
            <a:ext cx="2649429" cy="230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27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80831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124744"/>
            <a:ext cx="259228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63516"/>
            <a:ext cx="2592288" cy="24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863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933FF"/>
                </a:solidFill>
              </a:rPr>
              <a:t>Новорічні розваги</a:t>
            </a:r>
            <a:endParaRPr lang="uk-UA" dirty="0">
              <a:solidFill>
                <a:srgbClr val="9933FF"/>
              </a:solidFill>
            </a:endParaRPr>
          </a:p>
        </p:txBody>
      </p:sp>
      <p:pic>
        <p:nvPicPr>
          <p:cNvPr id="2050" name="Picture 2" descr="C:\Users\Admin\Desktop\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3056"/>
            <a:ext cx="273630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3516"/>
            <a:ext cx="2592288" cy="24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51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07171"/>
            <a:ext cx="561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9900CC"/>
                </a:solidFill>
              </a:rPr>
              <a:t>«Я </a:t>
            </a:r>
            <a:r>
              <a:rPr lang="ru-RU" sz="3200" b="1" dirty="0" err="1">
                <a:solidFill>
                  <a:srgbClr val="9900CC"/>
                </a:solidFill>
              </a:rPr>
              <a:t>вибрала</a:t>
            </a:r>
            <a:r>
              <a:rPr lang="ru-RU" sz="3200" b="1" dirty="0">
                <a:solidFill>
                  <a:srgbClr val="9900CC"/>
                </a:solidFill>
              </a:rPr>
              <a:t> Долю </a:t>
            </a:r>
            <a:r>
              <a:rPr lang="ru-RU" sz="3200" b="1" dirty="0" err="1" smtClean="0">
                <a:solidFill>
                  <a:srgbClr val="9900CC"/>
                </a:solidFill>
              </a:rPr>
              <a:t>собі</a:t>
            </a:r>
            <a:r>
              <a:rPr lang="ru-RU" sz="3200" b="1" dirty="0">
                <a:solidFill>
                  <a:srgbClr val="9900CC"/>
                </a:solidFill>
              </a:rPr>
              <a:t> </a:t>
            </a:r>
            <a:r>
              <a:rPr lang="ru-RU" sz="3200" b="1" dirty="0" smtClean="0">
                <a:solidFill>
                  <a:srgbClr val="9900CC"/>
                </a:solidFill>
              </a:rPr>
              <a:t>сама</a:t>
            </a:r>
            <a:r>
              <a:rPr lang="ru-RU" sz="3200" b="1" dirty="0">
                <a:solidFill>
                  <a:srgbClr val="9900CC"/>
                </a:solidFill>
              </a:rPr>
              <a:t>…  </a:t>
            </a:r>
            <a:r>
              <a:rPr lang="ru-RU" sz="3200" b="1" dirty="0" smtClean="0">
                <a:solidFill>
                  <a:srgbClr val="9900CC"/>
                </a:solidFill>
              </a:rPr>
              <a:t>І </a:t>
            </a:r>
            <a:r>
              <a:rPr lang="ru-RU" sz="3200" b="1" dirty="0" err="1">
                <a:solidFill>
                  <a:srgbClr val="9900CC"/>
                </a:solidFill>
              </a:rPr>
              <a:t>що</a:t>
            </a:r>
            <a:r>
              <a:rPr lang="ru-RU" sz="3200" b="1" dirty="0">
                <a:solidFill>
                  <a:srgbClr val="9900CC"/>
                </a:solidFill>
              </a:rPr>
              <a:t> </a:t>
            </a:r>
            <a:r>
              <a:rPr lang="ru-RU" sz="3200" b="1" dirty="0" err="1">
                <a:solidFill>
                  <a:srgbClr val="9900CC"/>
                </a:solidFill>
              </a:rPr>
              <a:t>зі</a:t>
            </a:r>
            <a:r>
              <a:rPr lang="ru-RU" sz="3200" b="1" dirty="0">
                <a:solidFill>
                  <a:srgbClr val="9900CC"/>
                </a:solidFill>
              </a:rPr>
              <a:t> мною не </a:t>
            </a:r>
            <a:r>
              <a:rPr lang="ru-RU" sz="3200" b="1" dirty="0" err="1">
                <a:solidFill>
                  <a:srgbClr val="9900CC"/>
                </a:solidFill>
              </a:rPr>
              <a:t>станеться</a:t>
            </a:r>
            <a:r>
              <a:rPr lang="ru-RU" sz="3200" b="1" dirty="0">
                <a:solidFill>
                  <a:srgbClr val="9900CC"/>
                </a:solidFill>
              </a:rPr>
              <a:t>- </a:t>
            </a:r>
            <a:r>
              <a:rPr lang="ru-RU" sz="3200" b="1" dirty="0" smtClean="0">
                <a:solidFill>
                  <a:srgbClr val="9900CC"/>
                </a:solidFill>
              </a:rPr>
              <a:t>у мене </a:t>
            </a:r>
            <a:r>
              <a:rPr lang="ru-RU" sz="3200" b="1" dirty="0" err="1" smtClean="0">
                <a:solidFill>
                  <a:srgbClr val="9900CC"/>
                </a:solidFill>
              </a:rPr>
              <a:t>жодних</a:t>
            </a:r>
            <a:r>
              <a:rPr lang="ru-RU" sz="3200" b="1" dirty="0" smtClean="0">
                <a:solidFill>
                  <a:srgbClr val="9900CC"/>
                </a:solidFill>
              </a:rPr>
              <a:t> </a:t>
            </a:r>
            <a:r>
              <a:rPr lang="ru-RU" sz="3200" b="1" dirty="0" err="1" smtClean="0">
                <a:solidFill>
                  <a:srgbClr val="9900CC"/>
                </a:solidFill>
              </a:rPr>
              <a:t>претензій</a:t>
            </a:r>
            <a:r>
              <a:rPr lang="ru-RU" sz="3200" b="1" dirty="0" smtClean="0">
                <a:solidFill>
                  <a:srgbClr val="9900CC"/>
                </a:solidFill>
              </a:rPr>
              <a:t> нема до  </a:t>
            </a:r>
            <a:r>
              <a:rPr lang="ru-RU" sz="3200" b="1" dirty="0" err="1">
                <a:solidFill>
                  <a:srgbClr val="9900CC"/>
                </a:solidFill>
              </a:rPr>
              <a:t>моєї</a:t>
            </a:r>
            <a:r>
              <a:rPr lang="ru-RU" sz="3200" b="1" dirty="0">
                <a:solidFill>
                  <a:srgbClr val="9900CC"/>
                </a:solidFill>
              </a:rPr>
              <a:t> </a:t>
            </a:r>
            <a:r>
              <a:rPr lang="ru-RU" sz="3200" b="1" dirty="0" err="1">
                <a:solidFill>
                  <a:srgbClr val="9900CC"/>
                </a:solidFill>
              </a:rPr>
              <a:t>обраниці</a:t>
            </a:r>
            <a:r>
              <a:rPr lang="ru-RU" sz="3200" b="1" dirty="0">
                <a:solidFill>
                  <a:srgbClr val="9900CC"/>
                </a:solidFill>
              </a:rPr>
              <a:t>»                               </a:t>
            </a:r>
          </a:p>
          <a:p>
            <a:r>
              <a:rPr lang="ru-RU" sz="3200" b="1" dirty="0">
                <a:solidFill>
                  <a:srgbClr val="9900CC"/>
                </a:solidFill>
              </a:rPr>
              <a:t>(Л. </a:t>
            </a:r>
            <a:r>
              <a:rPr lang="ru-RU" sz="3200" b="1" dirty="0" smtClean="0">
                <a:solidFill>
                  <a:srgbClr val="9900CC"/>
                </a:solidFill>
              </a:rPr>
              <a:t>Костенко)</a:t>
            </a:r>
            <a:endParaRPr lang="ru-RU" sz="3200" b="1" dirty="0">
              <a:solidFill>
                <a:srgbClr val="9900CC"/>
              </a:solidFill>
            </a:endParaRPr>
          </a:p>
        </p:txBody>
      </p:sp>
      <p:pic>
        <p:nvPicPr>
          <p:cNvPr id="1027" name="Picture 3" descr="C:\Users\Admin\Desktop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24944"/>
            <a:ext cx="432048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День зустрічі птахів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C:\Users\Admin\Desktop\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413"/>
            <a:ext cx="2376264" cy="223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п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59" y="1268760"/>
            <a:ext cx="244827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п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273630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п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789040"/>
            <a:ext cx="24482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п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49" y="3789040"/>
            <a:ext cx="2385091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п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1"/>
            <a:ext cx="2808312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28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273630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44" y="260648"/>
            <a:ext cx="27862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7563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8" y="2852936"/>
            <a:ext cx="26894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esktop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44" y="2852936"/>
            <a:ext cx="28582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dmin\Desktop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52936"/>
            <a:ext cx="2275636" cy="344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267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4" y="836712"/>
            <a:ext cx="187220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84" y="836712"/>
            <a:ext cx="187220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187220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22888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dmin\Desktop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4" y="3717032"/>
            <a:ext cx="187220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\Desktop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84" y="3717032"/>
            <a:ext cx="18722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dmin\Desktop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11" y="3707069"/>
            <a:ext cx="18722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Admin\Desktop\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07069"/>
            <a:ext cx="19114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933FF"/>
                </a:solidFill>
              </a:rPr>
              <a:t>Новорічна композиція</a:t>
            </a:r>
            <a:endParaRPr lang="uk-UA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06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1 клас\зображення_viber_2021-12-22_11-47-21-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240360" cy="333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1 клас\зображення_viber_2021-12-22_11-47-21-6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367240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 1 клас\зображення_viber_2021-12-22_11-47-22-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66964"/>
            <a:ext cx="2736304" cy="23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фото 1 клас\зображення_viber_2021-12-22_11-47-22-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66964"/>
            <a:ext cx="2880320" cy="23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62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зображення_viber_2021-12-22_11-47-17-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01622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зображення_viber_2021-12-22_11-47-18-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8720"/>
            <a:ext cx="18002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зображення_viber_2021-12-22_11-47-17-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3115"/>
            <a:ext cx="172819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зображення_viber_2021-12-22_11-47-16-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12" y="1129139"/>
            <a:ext cx="208823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\Desktop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20162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Admin\Desktop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3501008"/>
            <a:ext cx="20162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Admin\Desktop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172819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Admin\Desktop\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33056"/>
            <a:ext cx="2088232" cy="15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933FF"/>
                </a:solidFill>
              </a:rPr>
              <a:t>День української хустки</a:t>
            </a:r>
            <a:endParaRPr lang="uk-UA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0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зображення_viber_2021-12-22_11-47-28-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410445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зображення_viber_2021-12-22_11-47-27-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0688"/>
            <a:ext cx="365491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28" y="4149080"/>
            <a:ext cx="185845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dmin\Desktop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4157337"/>
            <a:ext cx="18362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Admin\Desktop\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18722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Admin\Desktop\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1998732" cy="23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933FF"/>
                </a:solidFill>
              </a:rPr>
              <a:t>Благодійний ярмарок</a:t>
            </a:r>
            <a:endParaRPr lang="uk-UA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91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80" y="1268760"/>
            <a:ext cx="379432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81642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933FF"/>
                </a:solidFill>
              </a:rPr>
              <a:t>Веселі старти</a:t>
            </a:r>
            <a:endParaRPr lang="uk-UA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98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Правила дорожні повинен знати кожен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 descr="C:\Users\Admin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5"/>
            <a:ext cx="3240360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32403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293096"/>
            <a:ext cx="381642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44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Моя соборна </a:t>
            </a:r>
            <a:r>
              <a:rPr lang="uk-UA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У</a:t>
            </a:r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країна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C:\Users\Admin\Desktop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8-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280831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8--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1703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717032"/>
            <a:ext cx="280831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949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Великодній сувенір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 descr="C:\Users\Admin\Desktop\зображення_viber_2021-04-25_12-35-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09" y="1268413"/>
            <a:ext cx="6690782" cy="501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63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332656"/>
            <a:ext cx="3816424" cy="453072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«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Діти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, як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квіти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. </a:t>
            </a:r>
          </a:p>
          <a:p>
            <a:pPr marL="0" indent="0">
              <a:buNone/>
            </a:pP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Доторкнись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до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кожної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з них –</a:t>
            </a:r>
          </a:p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і вона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задзвенить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і </a:t>
            </a:r>
            <a:r>
              <a:rPr lang="ru-RU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розсиплеться</a:t>
            </a: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аромат, </a:t>
            </a:r>
          </a:p>
          <a:p>
            <a:pPr marL="0" indent="0">
              <a:buNone/>
            </a:pPr>
            <a:r>
              <a:rPr lang="ru-RU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не схожий один на одного».</a:t>
            </a:r>
          </a:p>
        </p:txBody>
      </p:sp>
      <p:pic>
        <p:nvPicPr>
          <p:cNvPr id="4099" name="Picture 3" descr="C:\Users\Admin\Desktop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35283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8=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52839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 descr="C:\Users\Admin\Desktop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24847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1609494029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35283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IMG_20201126_090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60040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30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259228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237626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8083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\Desktop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37252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dmin\Desktop\атестація\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06" y="3885971"/>
            <a:ext cx="338437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124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933FF"/>
                </a:solidFill>
              </a:rPr>
              <a:t>Найріднішій матусі</a:t>
            </a:r>
            <a:endParaRPr lang="uk-UA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66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1" y="482374"/>
            <a:ext cx="36350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66200"/>
            <a:ext cx="3384376" cy="301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2374"/>
            <a:ext cx="36004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66199"/>
            <a:ext cx="4104456" cy="30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38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6856" y="188640"/>
            <a:ext cx="452736" cy="130026"/>
          </a:xfrm>
        </p:spPr>
        <p:txBody>
          <a:bodyPr>
            <a:normAutofit fontScale="90000"/>
          </a:bodyPr>
          <a:lstStyle/>
          <a:p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 descr="C:\Users\Admin\Desktop\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46449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01823"/>
            <a:ext cx="4320481" cy="289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6004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316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атестація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7" y="813168"/>
            <a:ext cx="4320480" cy="275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атестація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13168"/>
            <a:ext cx="3600400" cy="27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\Desktop\атестація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90" y="3789040"/>
            <a:ext cx="440625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89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933FF"/>
                </a:solidFill>
              </a:rPr>
              <a:t>Прощавай, початкова</a:t>
            </a:r>
            <a:r>
              <a:rPr lang="uk-UA" dirty="0" smtClean="0"/>
              <a:t> </a:t>
            </a:r>
            <a:r>
              <a:rPr lang="uk-UA" dirty="0" err="1" smtClean="0">
                <a:solidFill>
                  <a:srgbClr val="9933FF"/>
                </a:solidFill>
              </a:rPr>
              <a:t>школо</a:t>
            </a:r>
            <a:r>
              <a:rPr lang="uk-UA" dirty="0" smtClean="0">
                <a:solidFill>
                  <a:srgbClr val="9933FF"/>
                </a:solidFill>
              </a:rPr>
              <a:t>!</a:t>
            </a:r>
            <a:endParaRPr lang="uk-UA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56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зображення_viber_2021-06-10_11-32-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03244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ВИПУСКНИЙ- фото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6004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зображення_viber_2021-06-10_11-32-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388843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Desktop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17" y="3645024"/>
            <a:ext cx="36975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76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Наші перемоги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290" name="Picture 2" descr="C:\Users\Admin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268761"/>
            <a:ext cx="230425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60"/>
            <a:ext cx="21602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Admin\Desktop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266429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062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3356976" y="274638"/>
            <a:ext cx="144016" cy="1143000"/>
          </a:xfrm>
        </p:spPr>
        <p:txBody>
          <a:bodyPr/>
          <a:lstStyle/>
          <a:p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C:\Users\Admi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52839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1"/>
            <a:ext cx="345638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6184"/>
            <a:ext cx="4320480" cy="280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06184"/>
            <a:ext cx="2376264" cy="280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626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IMG_20210531_125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18457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35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1698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3000" b="1" dirty="0" smtClean="0"/>
              <a:t>                                           </a:t>
            </a:r>
            <a:r>
              <a:rPr lang="uk-UA" sz="3000" b="1" dirty="0" smtClean="0">
                <a:solidFill>
                  <a:srgbClr val="9900CC"/>
                </a:solidFill>
              </a:rPr>
              <a:t>2023р.</a:t>
            </a:r>
            <a:endParaRPr lang="uk-UA" sz="3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Переможці  Всеукраїнського конкурсу      «Космічні фантазії»       </a:t>
            </a:r>
          </a:p>
          <a:p>
            <a:pPr marL="0" indent="0">
              <a:buNone/>
            </a:pPr>
            <a:r>
              <a:rPr lang="uk-UA" sz="3000" b="1" dirty="0" smtClean="0"/>
              <a:t>Лобанова Т.- ІІІ місце</a:t>
            </a:r>
          </a:p>
          <a:p>
            <a:pPr marL="0" indent="0">
              <a:buNone/>
            </a:pPr>
            <a:r>
              <a:rPr lang="uk-UA" sz="3000" b="1" dirty="0" smtClean="0"/>
              <a:t>Кириченко В. – ІІІ місце</a:t>
            </a:r>
          </a:p>
          <a:p>
            <a:pPr marL="0" indent="0">
              <a:buNone/>
            </a:pPr>
            <a:r>
              <a:rPr lang="uk-UA" sz="3000" b="1" dirty="0" smtClean="0"/>
              <a:t>Гордієнко </a:t>
            </a:r>
            <a:r>
              <a:rPr lang="uk-UA" sz="3000" b="1" dirty="0" err="1" smtClean="0"/>
              <a:t>Зл</a:t>
            </a:r>
            <a:r>
              <a:rPr lang="uk-UA" sz="3000" b="1" dirty="0" smtClean="0"/>
              <a:t>. – ІІІ місце</a:t>
            </a:r>
          </a:p>
          <a:p>
            <a:pPr marL="0" indent="0">
              <a:buNone/>
            </a:pPr>
            <a:r>
              <a:rPr lang="uk-UA" sz="3000" b="1" dirty="0" smtClean="0"/>
              <a:t>Шевченко В. – ІІІ місце</a:t>
            </a:r>
          </a:p>
          <a:p>
            <a:pPr marL="0" indent="0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Всеукраїнський конкурс </a:t>
            </a:r>
            <a:r>
              <a:rPr lang="uk-UA" sz="3000" b="1" dirty="0" err="1" smtClean="0">
                <a:solidFill>
                  <a:srgbClr val="FF0000"/>
                </a:solidFill>
              </a:rPr>
              <a:t>декоративно-</a:t>
            </a:r>
            <a:r>
              <a:rPr lang="uk-UA" sz="3000" b="1" dirty="0" smtClean="0">
                <a:solidFill>
                  <a:srgbClr val="FF0000"/>
                </a:solidFill>
              </a:rPr>
              <a:t> ужиткового і </a:t>
            </a:r>
            <a:r>
              <a:rPr lang="uk-UA" sz="3000" b="1" dirty="0" err="1" smtClean="0">
                <a:solidFill>
                  <a:srgbClr val="FF0000"/>
                </a:solidFill>
              </a:rPr>
              <a:t>обра-зотворчого</a:t>
            </a:r>
            <a:r>
              <a:rPr lang="uk-UA" sz="3000" b="1" dirty="0" smtClean="0">
                <a:solidFill>
                  <a:srgbClr val="FF0000"/>
                </a:solidFill>
              </a:rPr>
              <a:t> мистецтва « Знай і люби свій рідний край»</a:t>
            </a:r>
          </a:p>
          <a:p>
            <a:pPr marL="0" indent="0">
              <a:buNone/>
            </a:pPr>
            <a:r>
              <a:rPr lang="uk-UA" sz="3000" b="1" dirty="0" smtClean="0"/>
              <a:t>Шевченко В. – ІІ місце</a:t>
            </a:r>
          </a:p>
          <a:p>
            <a:pPr marL="0" indent="0">
              <a:buNone/>
            </a:pPr>
            <a:r>
              <a:rPr lang="uk-UA" sz="3000" b="1" dirty="0" smtClean="0"/>
              <a:t>Гордієнко </a:t>
            </a:r>
            <a:r>
              <a:rPr lang="uk-UA" sz="3000" b="1" dirty="0" err="1"/>
              <a:t>З</a:t>
            </a:r>
            <a:r>
              <a:rPr lang="uk-UA" sz="3000" b="1" dirty="0" err="1" smtClean="0"/>
              <a:t>л.-</a:t>
            </a:r>
            <a:r>
              <a:rPr lang="uk-UA" sz="3000" b="1" dirty="0" smtClean="0"/>
              <a:t> ІІ місце</a:t>
            </a:r>
          </a:p>
          <a:p>
            <a:pPr marL="0" indent="0">
              <a:buNone/>
            </a:pPr>
            <a:r>
              <a:rPr lang="uk-UA" sz="3000" b="1" dirty="0" smtClean="0"/>
              <a:t>Лобанова Т.- ІІ місце</a:t>
            </a:r>
          </a:p>
          <a:p>
            <a:pPr marL="0" indent="0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Міжнародний конкурс з укр. </a:t>
            </a:r>
            <a:r>
              <a:rPr lang="uk-UA" sz="3000" b="1" dirty="0">
                <a:solidFill>
                  <a:srgbClr val="FF0000"/>
                </a:solidFill>
              </a:rPr>
              <a:t>м</a:t>
            </a:r>
            <a:r>
              <a:rPr lang="uk-UA" sz="3000" b="1" dirty="0" smtClean="0">
                <a:solidFill>
                  <a:srgbClr val="FF0000"/>
                </a:solidFill>
              </a:rPr>
              <a:t>ови ім. П. </a:t>
            </a:r>
            <a:r>
              <a:rPr lang="uk-UA" sz="3000" b="1" dirty="0" err="1" smtClean="0">
                <a:solidFill>
                  <a:srgbClr val="FF0000"/>
                </a:solidFill>
              </a:rPr>
              <a:t>Яцика</a:t>
            </a:r>
            <a:endParaRPr lang="uk-UA" sz="3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3000" b="1" dirty="0" smtClean="0"/>
              <a:t>Шевченко Д.- І місце</a:t>
            </a:r>
          </a:p>
          <a:p>
            <a:pPr marL="0" indent="0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Всеукраїнський фестиваль «Чисті роси»</a:t>
            </a:r>
          </a:p>
          <a:p>
            <a:pPr marL="0" indent="0">
              <a:buNone/>
            </a:pPr>
            <a:r>
              <a:rPr lang="uk-UA" sz="3000" b="1" dirty="0" smtClean="0"/>
              <a:t>Гордієнко </a:t>
            </a:r>
            <a:r>
              <a:rPr lang="uk-UA" sz="3000" b="1" dirty="0" err="1" smtClean="0"/>
              <a:t>Зл</a:t>
            </a:r>
            <a:r>
              <a:rPr lang="uk-UA" sz="3000" b="1" dirty="0" smtClean="0"/>
              <a:t>. – ІІІ місце</a:t>
            </a:r>
          </a:p>
          <a:p>
            <a:pPr marL="0" indent="0">
              <a:buNone/>
            </a:pP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val="2002310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74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i="1" dirty="0" smtClean="0">
                <a:ln w="28575"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Педагогічне кредо</a:t>
            </a:r>
            <a:endParaRPr lang="uk-UA" sz="4800" b="1" i="1" dirty="0">
              <a:ln w="28575">
                <a:solidFill>
                  <a:srgbClr val="7030A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Горизонтальный свиток 6"/>
          <p:cNvSpPr>
            <a:spLocks noChangeArrowheads="1"/>
          </p:cNvSpPr>
          <p:nvPr/>
        </p:nvSpPr>
        <p:spPr bwMode="auto">
          <a:xfrm>
            <a:off x="1580848" y="1196752"/>
            <a:ext cx="5904656" cy="4075386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uk-UA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Донести до </a:t>
            </a:r>
            <a:r>
              <a:rPr lang="ru-RU" sz="36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6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практичні</a:t>
            </a:r>
            <a:r>
              <a:rPr lang="ru-RU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uk-UA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0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2024р.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1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err="1">
                <a:solidFill>
                  <a:srgbClr val="FF0000"/>
                </a:solidFill>
              </a:rPr>
              <a:t>Переможці</a:t>
            </a:r>
            <a:r>
              <a:rPr lang="ru-RU" sz="3000" b="1" dirty="0">
                <a:solidFill>
                  <a:srgbClr val="FF0000"/>
                </a:solidFill>
              </a:rPr>
              <a:t>  </a:t>
            </a:r>
            <a:r>
              <a:rPr lang="ru-RU" sz="3000" b="1" dirty="0" err="1">
                <a:solidFill>
                  <a:srgbClr val="FF0000"/>
                </a:solidFill>
              </a:rPr>
              <a:t>Всеукраїнського</a:t>
            </a:r>
            <a:r>
              <a:rPr lang="ru-RU" sz="3000" b="1" dirty="0">
                <a:solidFill>
                  <a:srgbClr val="FF0000"/>
                </a:solidFill>
              </a:rPr>
              <a:t> конкурсу      «</a:t>
            </a:r>
            <a:r>
              <a:rPr lang="ru-RU" sz="3000" b="1" dirty="0" err="1">
                <a:solidFill>
                  <a:srgbClr val="FF0000"/>
                </a:solidFill>
              </a:rPr>
              <a:t>Космічні</a:t>
            </a:r>
            <a:r>
              <a:rPr lang="ru-RU" sz="3000" b="1" dirty="0">
                <a:solidFill>
                  <a:srgbClr val="FF0000"/>
                </a:solidFill>
              </a:rPr>
              <a:t> </a:t>
            </a:r>
            <a:r>
              <a:rPr lang="ru-RU" sz="3000" b="1" dirty="0" err="1">
                <a:solidFill>
                  <a:srgbClr val="FF0000"/>
                </a:solidFill>
              </a:rPr>
              <a:t>фантазії</a:t>
            </a:r>
            <a:r>
              <a:rPr lang="ru-RU" sz="3000" b="1" dirty="0">
                <a:solidFill>
                  <a:srgbClr val="FF0000"/>
                </a:solidFill>
              </a:rPr>
              <a:t>» </a:t>
            </a:r>
            <a:endParaRPr lang="ru-RU" sz="3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000" b="1" dirty="0" smtClean="0"/>
              <a:t>Шевченко Д. – ІІІ </a:t>
            </a:r>
            <a:r>
              <a:rPr lang="ru-RU" sz="3000" b="1" dirty="0" err="1" smtClean="0"/>
              <a:t>місце</a:t>
            </a:r>
            <a:endParaRPr lang="ru-RU" sz="3000" b="1" dirty="0" smtClean="0"/>
          </a:p>
          <a:p>
            <a:pPr marL="0" indent="0">
              <a:buNone/>
            </a:pPr>
            <a:r>
              <a:rPr lang="ru-RU" sz="3000" b="1" dirty="0" smtClean="0"/>
              <a:t>Попова Д. – ІІІ </a:t>
            </a:r>
            <a:r>
              <a:rPr lang="ru-RU" sz="3000" b="1" dirty="0" err="1" smtClean="0"/>
              <a:t>місце</a:t>
            </a:r>
            <a:endParaRPr lang="ru-RU" sz="3000" b="1" dirty="0" smtClean="0"/>
          </a:p>
          <a:p>
            <a:pPr marL="0" indent="0">
              <a:buNone/>
            </a:pPr>
            <a:r>
              <a:rPr lang="ru-RU" sz="3000" b="1" dirty="0" smtClean="0"/>
              <a:t>Молчанов С. – ІІІ </a:t>
            </a:r>
            <a:r>
              <a:rPr lang="ru-RU" sz="3000" b="1" dirty="0" err="1" smtClean="0"/>
              <a:t>місце</a:t>
            </a:r>
            <a:endParaRPr lang="ru-RU" sz="3000" b="1" dirty="0" smtClean="0"/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Конкурс « </a:t>
            </a:r>
            <a:r>
              <a:rPr lang="ru-RU" sz="3000" b="1" dirty="0" err="1" smtClean="0">
                <a:solidFill>
                  <a:srgbClr val="FF0000"/>
                </a:solidFill>
              </a:rPr>
              <a:t>Квітка</a:t>
            </a:r>
            <a:r>
              <a:rPr lang="ru-RU" sz="3000" b="1" dirty="0" smtClean="0">
                <a:solidFill>
                  <a:srgbClr val="FF0000"/>
                </a:solidFill>
              </a:rPr>
              <a:t> </a:t>
            </a:r>
            <a:r>
              <a:rPr lang="ru-RU" sz="3000" b="1" dirty="0" err="1" smtClean="0">
                <a:solidFill>
                  <a:srgbClr val="FF0000"/>
                </a:solidFill>
              </a:rPr>
              <a:t>буття</a:t>
            </a:r>
            <a:r>
              <a:rPr lang="ru-RU" sz="3000" b="1" dirty="0" smtClean="0">
                <a:solidFill>
                  <a:srgbClr val="FF0000"/>
                </a:solidFill>
              </a:rPr>
              <a:t>» </a:t>
            </a:r>
          </a:p>
          <a:p>
            <a:pPr marL="0" indent="0">
              <a:buNone/>
            </a:pPr>
            <a:r>
              <a:rPr lang="ru-RU" sz="3000" b="1" dirty="0" smtClean="0"/>
              <a:t>Лобанова Т.- І </a:t>
            </a:r>
            <a:r>
              <a:rPr lang="ru-RU" sz="3000" b="1" dirty="0" err="1" smtClean="0"/>
              <a:t>місце</a:t>
            </a: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val="304637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3356976" y="260647"/>
            <a:ext cx="144016" cy="288032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Пе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0978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Переможці початкової школи у Всеукраїнській грі «Соняшник»   </a:t>
            </a:r>
          </a:p>
          <a:p>
            <a:pPr marL="0" indent="0">
              <a:buNone/>
            </a:pPr>
            <a:r>
              <a:rPr lang="uk-UA" sz="3000" b="1" dirty="0" err="1" smtClean="0"/>
              <a:t>Модвал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Ол</a:t>
            </a:r>
            <a:r>
              <a:rPr lang="uk-UA" sz="3000" b="1" dirty="0" smtClean="0"/>
              <a:t>.</a:t>
            </a:r>
            <a:r>
              <a:rPr lang="uk-UA" sz="3000" b="1" dirty="0"/>
              <a:t>,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Левінська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Ал</a:t>
            </a:r>
            <a:r>
              <a:rPr lang="uk-UA" sz="3000" b="1" dirty="0" smtClean="0"/>
              <a:t>., </a:t>
            </a:r>
            <a:r>
              <a:rPr lang="uk-UA" sz="3000" b="1" dirty="0" err="1" smtClean="0"/>
              <a:t>Кугут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Ів</a:t>
            </a:r>
            <a:r>
              <a:rPr lang="uk-UA" sz="3000" b="1" dirty="0" smtClean="0"/>
              <a:t>., </a:t>
            </a:r>
            <a:r>
              <a:rPr lang="uk-UA" sz="3000" b="1" dirty="0" err="1" smtClean="0"/>
              <a:t>ГречунВ</a:t>
            </a:r>
            <a:r>
              <a:rPr lang="uk-UA" sz="3000" b="1" dirty="0" smtClean="0"/>
              <a:t>.,  </a:t>
            </a:r>
            <a:r>
              <a:rPr lang="uk-UA" sz="3000" b="1" dirty="0" err="1" smtClean="0"/>
              <a:t>Кожушко</a:t>
            </a:r>
            <a:r>
              <a:rPr lang="uk-UA" sz="3000" b="1" dirty="0" smtClean="0"/>
              <a:t> В., </a:t>
            </a:r>
            <a:r>
              <a:rPr lang="uk-UA" sz="3000" b="1" dirty="0" err="1" smtClean="0"/>
              <a:t>Шулга</a:t>
            </a:r>
            <a:r>
              <a:rPr lang="uk-UA" sz="3000" b="1" dirty="0" smtClean="0"/>
              <a:t> Д., Ся </a:t>
            </a:r>
            <a:r>
              <a:rPr lang="uk-UA" sz="3000" b="1" dirty="0" err="1" smtClean="0"/>
              <a:t>Янге</a:t>
            </a:r>
            <a:r>
              <a:rPr lang="uk-UA" sz="3000" b="1" dirty="0" smtClean="0"/>
              <a:t>, Кириченко </a:t>
            </a:r>
            <a:r>
              <a:rPr lang="uk-UA" sz="3000" b="1" dirty="0" err="1" smtClean="0"/>
              <a:t>Ан</a:t>
            </a:r>
            <a:r>
              <a:rPr lang="uk-UA" sz="3000" b="1" dirty="0" smtClean="0"/>
              <a:t>., </a:t>
            </a:r>
            <a:r>
              <a:rPr lang="uk-UA" sz="3000" b="1" dirty="0" err="1" smtClean="0"/>
              <a:t>Гречун</a:t>
            </a:r>
            <a:r>
              <a:rPr lang="uk-UA" sz="3000" b="1" dirty="0" smtClean="0"/>
              <a:t> В., </a:t>
            </a:r>
            <a:r>
              <a:rPr lang="uk-UA" sz="3000" b="1" dirty="0" err="1" smtClean="0"/>
              <a:t>Левінський</a:t>
            </a:r>
            <a:r>
              <a:rPr lang="uk-UA" sz="3000" b="1" dirty="0" smtClean="0"/>
              <a:t> Ст.</a:t>
            </a:r>
          </a:p>
          <a:p>
            <a:pPr marL="0" indent="0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Конкурс «Щедрість рідної землі»</a:t>
            </a:r>
          </a:p>
          <a:p>
            <a:pPr marL="0" indent="0">
              <a:buNone/>
            </a:pPr>
            <a:r>
              <a:rPr lang="uk-UA" sz="3000" b="1" dirty="0" err="1" smtClean="0"/>
              <a:t>Кугут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Ів</a:t>
            </a:r>
            <a:r>
              <a:rPr lang="uk-UA" sz="3000" b="1" dirty="0" smtClean="0"/>
              <a:t>. – І місце</a:t>
            </a:r>
          </a:p>
          <a:p>
            <a:pPr marL="0" indent="0">
              <a:buNone/>
            </a:pPr>
            <a:r>
              <a:rPr lang="uk-UA" sz="3000" b="1" dirty="0" err="1" smtClean="0"/>
              <a:t>Левінська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Ал.-</a:t>
            </a:r>
            <a:r>
              <a:rPr lang="uk-UA" sz="3000" b="1" dirty="0" smtClean="0"/>
              <a:t> І місце </a:t>
            </a:r>
          </a:p>
          <a:p>
            <a:pPr marL="0" indent="0">
              <a:buNone/>
            </a:pPr>
            <a:r>
              <a:rPr lang="uk-UA" sz="3000" b="1" dirty="0" err="1" smtClean="0"/>
              <a:t>Зубак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Ан</a:t>
            </a:r>
            <a:r>
              <a:rPr lang="uk-UA" sz="3000" b="1" dirty="0" smtClean="0"/>
              <a:t>. – ІІ місце </a:t>
            </a:r>
          </a:p>
          <a:p>
            <a:pPr marL="0" indent="0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Всеукраїнський Конкурс «Космічні фантазії» </a:t>
            </a:r>
          </a:p>
          <a:p>
            <a:pPr marL="0" indent="0">
              <a:buNone/>
            </a:pPr>
            <a:r>
              <a:rPr lang="uk-UA" sz="3000" b="1" dirty="0" err="1" smtClean="0"/>
              <a:t>Модвал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Ол</a:t>
            </a:r>
            <a:r>
              <a:rPr lang="uk-UA" sz="3000" b="1" dirty="0" smtClean="0"/>
              <a:t>. – І місце</a:t>
            </a:r>
          </a:p>
          <a:p>
            <a:pPr marL="0" indent="0">
              <a:buNone/>
            </a:pPr>
            <a:r>
              <a:rPr lang="uk-UA" sz="3000" b="1" dirty="0" err="1" smtClean="0"/>
              <a:t>Кугут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Ів</a:t>
            </a:r>
            <a:r>
              <a:rPr lang="uk-UA" sz="3000" b="1" dirty="0" smtClean="0"/>
              <a:t>. –ІІ місце</a:t>
            </a:r>
          </a:p>
          <a:p>
            <a:pPr marL="0" indent="0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Всеукраїнський фестиваль « Чисті роси»</a:t>
            </a:r>
          </a:p>
          <a:p>
            <a:pPr marL="0" indent="0">
              <a:buNone/>
            </a:pPr>
            <a:r>
              <a:rPr lang="uk-UA" sz="3000" b="1" dirty="0" err="1" smtClean="0"/>
              <a:t>Кугут</a:t>
            </a:r>
            <a:r>
              <a:rPr lang="uk-UA" sz="3000" b="1" dirty="0" smtClean="0"/>
              <a:t> </a:t>
            </a:r>
            <a:r>
              <a:rPr lang="uk-UA" sz="3000" b="1" dirty="0" err="1" smtClean="0"/>
              <a:t>Ів</a:t>
            </a:r>
            <a:r>
              <a:rPr lang="uk-UA" sz="3000" b="1" dirty="0" smtClean="0"/>
              <a:t>. -  І місце                                                                          </a:t>
            </a: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val="2023039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Золоті правила педагога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Підтримуй  і допомагай тому, хто цього потребує</a:t>
            </a:r>
          </a:p>
          <a:p>
            <a:r>
              <a:rPr lang="uk-UA" b="1" dirty="0" smtClean="0"/>
              <a:t>Розвивай в дитині допитливість, творчу фантазію</a:t>
            </a:r>
          </a:p>
          <a:p>
            <a:r>
              <a:rPr lang="uk-UA" b="1" dirty="0" smtClean="0"/>
              <a:t>Умій зацікавити</a:t>
            </a:r>
          </a:p>
          <a:p>
            <a:r>
              <a:rPr lang="uk-UA" b="1" dirty="0" smtClean="0"/>
              <a:t>Переймай цікаве з досвіду інших</a:t>
            </a:r>
          </a:p>
          <a:p>
            <a:r>
              <a:rPr lang="uk-UA" b="1" dirty="0" smtClean="0"/>
              <a:t>Люби дітей і вони віддячать тобі тим же</a:t>
            </a:r>
          </a:p>
          <a:p>
            <a:r>
              <a:rPr lang="uk-UA" b="1" dirty="0" smtClean="0"/>
              <a:t>Дитині потрібна свобода думки</a:t>
            </a:r>
          </a:p>
        </p:txBody>
      </p:sp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109729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33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339752" y="4437112"/>
            <a:ext cx="4786346" cy="17145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 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зупиняйся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Вчителю, не треба!</a:t>
            </a:r>
          </a:p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Іди вперед, бо в цьому суть життя.</a:t>
            </a:r>
          </a:p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 робиш чистим і безхмарним небо,</a:t>
            </a:r>
          </a:p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 твориш віру в краще майбуття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                           (Д. Павличко)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099" name="Picture 3" descr="C:\Users\Admin\Desktop\9=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22" y="1052736"/>
            <a:ext cx="2978695" cy="3971593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44824"/>
            <a:ext cx="7762056" cy="2583160"/>
          </a:xfrm>
        </p:spPr>
        <p:txBody>
          <a:bodyPr>
            <a:prstTxWarp prst="textDeflate">
              <a:avLst>
                <a:gd name="adj" fmla="val 28571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7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 за перегляд!</a:t>
            </a:r>
            <a:endParaRPr lang="uk-UA" sz="7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2770" name="Picture 2" descr="http://mirgif.com/animacija/rozovaja-romashk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93095"/>
            <a:ext cx="1978320" cy="2087513"/>
          </a:xfrm>
          <a:prstGeom prst="rect">
            <a:avLst/>
          </a:prstGeom>
          <a:noFill/>
        </p:spPr>
      </p:pic>
      <p:sp>
        <p:nvSpPr>
          <p:cNvPr id="5" name="AutoShape 52"/>
          <p:cNvSpPr>
            <a:spLocks noGrp="1" noChangeArrowheads="1"/>
          </p:cNvSpPr>
          <p:nvPr>
            <p:ph idx="1"/>
          </p:nvPr>
        </p:nvSpPr>
        <p:spPr bwMode="gray">
          <a:xfrm rot="5400000">
            <a:off x="3880520" y="-1731636"/>
            <a:ext cx="1800200" cy="6000792"/>
          </a:xfrm>
          <a:prstGeom prst="roundRect">
            <a:avLst>
              <a:gd name="adj" fmla="val 31903"/>
            </a:avLst>
          </a:prstGeom>
          <a:ln w="57150" algn="ctr">
            <a:solidFill>
              <a:srgbClr val="660033"/>
            </a:solidFill>
            <a:rou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rot="10800000" vert="vert">
            <a:normAutofit fontScale="70000" lnSpcReduction="20000"/>
          </a:bodyPr>
          <a:lstStyle/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Можна зорі розсипати в небі,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Можна вітер спинити на мить.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Та для цього всміхатися треба</a:t>
            </a:r>
          </a:p>
          <a:p>
            <a:pPr algn="ctr"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uk-UA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І   світ  дитини   любить!</a:t>
            </a:r>
            <a:endParaRPr lang="ru-RU" sz="2400" b="1" i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8">
              <a:buFontTx/>
              <a:buNone/>
              <a:defRPr/>
            </a:pPr>
            <a:endParaRPr lang="ru-RU" sz="2400" dirty="0"/>
          </a:p>
        </p:txBody>
      </p:sp>
      <p:pic>
        <p:nvPicPr>
          <p:cNvPr id="6146" name="Picture 2" descr="C:\Users\Admin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388843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67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425" y="281475"/>
            <a:ext cx="3486742" cy="48245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1143000"/>
          </a:xfrm>
        </p:spPr>
        <p:txBody>
          <a:bodyPr/>
          <a:lstStyle/>
          <a:p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Життєве</a:t>
            </a:r>
            <a:r>
              <a:rPr lang="uk-UA" b="1" dirty="0" smtClean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кредо</a:t>
            </a:r>
            <a:r>
              <a:rPr lang="uk-UA" b="1" dirty="0" smtClean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CC0066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13181" y="1280054"/>
            <a:ext cx="4362875" cy="25809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“До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кожної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дитини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ключ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знайти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</a:p>
          <a:p>
            <a:pPr marL="0" indent="0">
              <a:buNone/>
            </a:pP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У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праці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результат хороший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мати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Упевнено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і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творчо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до мети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іти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З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любов’ю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серце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дітям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відда-вати</a:t>
            </a:r>
            <a:r>
              <a:rPr lang="ru-RU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»</a:t>
            </a:r>
            <a:endParaRPr lang="ru-RU" b="1" dirty="0">
              <a:ln w="12700" cmpd="sng">
                <a:solidFill>
                  <a:srgbClr val="CC0066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C:\Users\Admin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6"/>
            <a:ext cx="38884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Franklin Gothic Medium" pitchFamily="34" charset="0"/>
                <a:cs typeface="MV Boli" pitchFamily="2"/>
              </a:rPr>
              <a:t>Учитель -  вічний учень </a:t>
            </a:r>
            <a:endParaRPr lang="ru-RU" b="1" dirty="0">
              <a:solidFill>
                <a:srgbClr val="FF0000"/>
              </a:solidFill>
              <a:latin typeface="Franklin Gothic Medium" pitchFamily="34" charset="0"/>
              <a:cs typeface="MV Boli" pitchFamily="2"/>
            </a:endParaRPr>
          </a:p>
        </p:txBody>
      </p:sp>
      <p:pic>
        <p:nvPicPr>
          <p:cNvPr id="2050" name="Picture 2" descr="C:\Users\Admin\Desktop\1с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7132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2с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5687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3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7444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4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10352"/>
            <a:ext cx="3600400" cy="274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3204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6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5948"/>
            <a:ext cx="352839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9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40324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45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7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453650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8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31236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421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847</Words>
  <Application>Microsoft Office PowerPoint</Application>
  <PresentationFormat>Экран (4:3)</PresentationFormat>
  <Paragraphs>168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Портфоліо </vt:lpstr>
      <vt:lpstr>Презентация PowerPoint</vt:lpstr>
      <vt:lpstr>  </vt:lpstr>
      <vt:lpstr>Презентация PowerPoint</vt:lpstr>
      <vt:lpstr>Педагогічне кредо</vt:lpstr>
      <vt:lpstr>Життєве кредо </vt:lpstr>
      <vt:lpstr>Учитель -  вічний учень </vt:lpstr>
      <vt:lpstr>Презентация PowerPoint</vt:lpstr>
      <vt:lpstr>Презентация PowerPoint</vt:lpstr>
      <vt:lpstr>Мої досягнення</vt:lpstr>
      <vt:lpstr>Мій кабінет</vt:lpstr>
      <vt:lpstr>Тема,  над якою працюю:</vt:lpstr>
      <vt:lpstr>Актуальність проблеми</vt:lpstr>
      <vt:lpstr>Моя педагогічна філософія</vt:lpstr>
      <vt:lpstr>Використання інтерактивних технологій</vt:lpstr>
      <vt:lpstr>Ґрунтовно аналізувати навчальну інформацію; творчо підходити до засвоєння навчального матеріалу; Навчитися слухати іншу дитину, поважати думку іншого; Моделювати і розв’язувати пізнавальні та життєві ситуації; Вчитися працювати в групі, визначати своє місце в ній, уникати конфліктів, прагнути до діалогу, знаходити спільне рішення. </vt:lpstr>
      <vt:lpstr>Застосовую такі нестандартні уроки:</vt:lpstr>
      <vt:lpstr>Презентация PowerPoint</vt:lpstr>
      <vt:lpstr>Принципи роботи</vt:lpstr>
      <vt:lpstr>Напрямки роботи</vt:lpstr>
      <vt:lpstr>Правила педагогічної майстерності</vt:lpstr>
      <vt:lpstr>Вчимося граючись</vt:lpstr>
      <vt:lpstr>Презентация PowerPoint</vt:lpstr>
      <vt:lpstr>Презентация PowerPoint</vt:lpstr>
      <vt:lpstr>Презентация PowerPoint</vt:lpstr>
      <vt:lpstr>Основні напрямки виховної роботи</vt:lpstr>
      <vt:lpstr>   Перший раз у перший клас                                    </vt:lpstr>
      <vt:lpstr>Презентация PowerPoint</vt:lpstr>
      <vt:lpstr>Новорічні розваги</vt:lpstr>
      <vt:lpstr>День зустрічі птахів</vt:lpstr>
      <vt:lpstr>Презентация PowerPoint</vt:lpstr>
      <vt:lpstr>Новорічна композиція</vt:lpstr>
      <vt:lpstr>Презентация PowerPoint</vt:lpstr>
      <vt:lpstr>День української хустки</vt:lpstr>
      <vt:lpstr>Благодійний ярмарок</vt:lpstr>
      <vt:lpstr>Веселі старти</vt:lpstr>
      <vt:lpstr>Правила дорожні повинен знати кожен</vt:lpstr>
      <vt:lpstr>Моя соборна Україна</vt:lpstr>
      <vt:lpstr>Великодній сувенір</vt:lpstr>
      <vt:lpstr>Презентация PowerPoint</vt:lpstr>
      <vt:lpstr>Найріднішій матусі</vt:lpstr>
      <vt:lpstr>Презентация PowerPoint</vt:lpstr>
      <vt:lpstr>Презентация PowerPoint</vt:lpstr>
      <vt:lpstr>Прощавай, початкова школо!</vt:lpstr>
      <vt:lpstr>Презентация PowerPoint</vt:lpstr>
      <vt:lpstr>Наші перемоги</vt:lpstr>
      <vt:lpstr>Презентация PowerPoint</vt:lpstr>
      <vt:lpstr>Презентация PowerPoint</vt:lpstr>
      <vt:lpstr>Презентация PowerPoint</vt:lpstr>
      <vt:lpstr>2024р.</vt:lpstr>
      <vt:lpstr>Пе</vt:lpstr>
      <vt:lpstr>Золоті правила педагога</vt:lpstr>
      <vt:lpstr>Презентация PowerPoint</vt:lpstr>
      <vt:lpstr>Дякую за перегляд!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Admin</cp:lastModifiedBy>
  <cp:revision>258</cp:revision>
  <cp:lastPrinted>2015-03-13T17:12:40Z</cp:lastPrinted>
  <dcterms:created xsi:type="dcterms:W3CDTF">2013-07-29T17:42:42Z</dcterms:created>
  <dcterms:modified xsi:type="dcterms:W3CDTF">2024-04-10T12:05:17Z</dcterms:modified>
</cp:coreProperties>
</file>